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0"/>
  </p:notesMasterIdLst>
  <p:sldIdLst>
    <p:sldId id="256" r:id="rId2"/>
    <p:sldId id="344" r:id="rId3"/>
    <p:sldId id="290" r:id="rId4"/>
    <p:sldId id="287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288" r:id="rId16"/>
    <p:sldId id="291" r:id="rId17"/>
    <p:sldId id="348" r:id="rId18"/>
    <p:sldId id="289" r:id="rId19"/>
    <p:sldId id="282" r:id="rId20"/>
    <p:sldId id="283" r:id="rId21"/>
    <p:sldId id="276" r:id="rId22"/>
    <p:sldId id="280" r:id="rId23"/>
    <p:sldId id="281" r:id="rId24"/>
    <p:sldId id="293" r:id="rId25"/>
    <p:sldId id="285" r:id="rId26"/>
    <p:sldId id="323" r:id="rId27"/>
    <p:sldId id="294" r:id="rId28"/>
    <p:sldId id="324" r:id="rId29"/>
    <p:sldId id="304" r:id="rId30"/>
    <p:sldId id="298" r:id="rId31"/>
    <p:sldId id="374" r:id="rId32"/>
    <p:sldId id="302" r:id="rId33"/>
    <p:sldId id="308" r:id="rId34"/>
    <p:sldId id="311" r:id="rId35"/>
    <p:sldId id="312" r:id="rId36"/>
    <p:sldId id="375" r:id="rId37"/>
    <p:sldId id="299" r:id="rId38"/>
    <p:sldId id="300" r:id="rId39"/>
    <p:sldId id="305" r:id="rId40"/>
    <p:sldId id="346" r:id="rId41"/>
    <p:sldId id="345" r:id="rId42"/>
    <p:sldId id="301" r:id="rId43"/>
    <p:sldId id="326" r:id="rId44"/>
    <p:sldId id="376" r:id="rId45"/>
    <p:sldId id="334" r:id="rId46"/>
    <p:sldId id="330" r:id="rId47"/>
    <p:sldId id="377" r:id="rId48"/>
    <p:sldId id="328" r:id="rId49"/>
    <p:sldId id="329" r:id="rId50"/>
    <p:sldId id="327" r:id="rId51"/>
    <p:sldId id="325" r:id="rId52"/>
    <p:sldId id="335" r:id="rId53"/>
    <p:sldId id="332" r:id="rId54"/>
    <p:sldId id="378" r:id="rId55"/>
    <p:sldId id="337" r:id="rId56"/>
    <p:sldId id="338" r:id="rId57"/>
    <p:sldId id="339" r:id="rId58"/>
    <p:sldId id="341" r:id="rId59"/>
    <p:sldId id="343" r:id="rId60"/>
    <p:sldId id="414" r:id="rId61"/>
    <p:sldId id="413" r:id="rId62"/>
    <p:sldId id="349" r:id="rId63"/>
    <p:sldId id="350" r:id="rId64"/>
    <p:sldId id="351" r:id="rId65"/>
    <p:sldId id="363" r:id="rId66"/>
    <p:sldId id="352" r:id="rId67"/>
    <p:sldId id="364" r:id="rId68"/>
    <p:sldId id="354" r:id="rId69"/>
    <p:sldId id="365" r:id="rId70"/>
    <p:sldId id="358" r:id="rId71"/>
    <p:sldId id="359" r:id="rId72"/>
    <p:sldId id="360" r:id="rId73"/>
    <p:sldId id="415" r:id="rId74"/>
    <p:sldId id="362" r:id="rId75"/>
    <p:sldId id="353" r:id="rId76"/>
    <p:sldId id="379" r:id="rId77"/>
    <p:sldId id="366" r:id="rId78"/>
    <p:sldId id="367" r:id="rId79"/>
    <p:sldId id="368" r:id="rId80"/>
    <p:sldId id="369" r:id="rId81"/>
    <p:sldId id="370" r:id="rId82"/>
    <p:sldId id="371" r:id="rId83"/>
    <p:sldId id="372" r:id="rId84"/>
    <p:sldId id="405" r:id="rId85"/>
    <p:sldId id="410" r:id="rId86"/>
    <p:sldId id="406" r:id="rId87"/>
    <p:sldId id="407" r:id="rId88"/>
    <p:sldId id="408" r:id="rId89"/>
    <p:sldId id="409" r:id="rId90"/>
    <p:sldId id="373" r:id="rId91"/>
    <p:sldId id="380" r:id="rId92"/>
    <p:sldId id="383" r:id="rId93"/>
    <p:sldId id="384" r:id="rId94"/>
    <p:sldId id="385" r:id="rId95"/>
    <p:sldId id="386" r:id="rId96"/>
    <p:sldId id="387" r:id="rId97"/>
    <p:sldId id="388" r:id="rId98"/>
    <p:sldId id="419" r:id="rId99"/>
    <p:sldId id="389" r:id="rId100"/>
    <p:sldId id="391" r:id="rId101"/>
    <p:sldId id="401" r:id="rId102"/>
    <p:sldId id="390" r:id="rId103"/>
    <p:sldId id="392" r:id="rId104"/>
    <p:sldId id="393" r:id="rId105"/>
    <p:sldId id="395" r:id="rId106"/>
    <p:sldId id="396" r:id="rId107"/>
    <p:sldId id="398" r:id="rId108"/>
    <p:sldId id="399" r:id="rId109"/>
    <p:sldId id="397" r:id="rId110"/>
    <p:sldId id="400" r:id="rId111"/>
    <p:sldId id="402" r:id="rId112"/>
    <p:sldId id="403" r:id="rId113"/>
    <p:sldId id="404" r:id="rId114"/>
    <p:sldId id="257" r:id="rId115"/>
    <p:sldId id="412" r:id="rId116"/>
    <p:sldId id="416" r:id="rId117"/>
    <p:sldId id="417" r:id="rId118"/>
    <p:sldId id="418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75" autoAdjust="0"/>
  </p:normalViewPr>
  <p:slideViewPr>
    <p:cSldViewPr>
      <p:cViewPr varScale="1">
        <p:scale>
          <a:sx n="54" d="100"/>
          <a:sy n="54" d="100"/>
        </p:scale>
        <p:origin x="-41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52D0-5191-4386-A01E-D82027510476}" type="datetimeFigureOut">
              <a:rPr lang="en-US" smtClean="0"/>
              <a:pPr/>
              <a:t>5/28/2009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66767-8D01-4250-BB26-B6146CE05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0" y="6565446"/>
            <a:ext cx="9144000" cy="299024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100000">
                <a:srgbClr val="88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9981" tIns="49990" rIns="99981" bIns="49990">
            <a:spAutoFit/>
          </a:bodyPr>
          <a:lstStyle/>
          <a:p>
            <a:pPr algn="ctr">
              <a:lnSpc>
                <a:spcPct val="99000"/>
              </a:lnSpc>
              <a:spcBef>
                <a:spcPts val="82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99939" algn="l"/>
                <a:tab pos="1999880" algn="l"/>
                <a:tab pos="2999820" algn="l"/>
                <a:tab pos="3999759" algn="l"/>
                <a:tab pos="4999699" algn="l"/>
                <a:tab pos="5999639" algn="l"/>
                <a:tab pos="6999578" algn="l"/>
                <a:tab pos="7999519" algn="l"/>
                <a:tab pos="8999459" algn="l"/>
                <a:tab pos="9997663" algn="l"/>
                <a:tab pos="10997602" algn="l"/>
              </a:tabLst>
              <a:defRPr/>
            </a:pP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en-GB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NIVERSITY OF </a:t>
            </a:r>
            <a:r>
              <a:rPr lang="en-GB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</a:t>
            </a:r>
            <a:r>
              <a:rPr lang="en-GB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ASSACHUSETTS, </a:t>
            </a: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en-GB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MHERST  • </a:t>
            </a: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Department of Computer Science</a:t>
            </a:r>
            <a:endParaRPr lang="en-GB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59304"/>
          </a:xfrm>
          <a:prstGeom prst="rect">
            <a:avLst/>
          </a:prstGeom>
          <a:solidFill>
            <a:srgbClr val="88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9994" tIns="49997" rIns="99994" bIns="499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17" descr="newseal20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4857"/>
            <a:ext cx="673806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8683" y="452439"/>
            <a:ext cx="3734152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1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6154" y="2131221"/>
            <a:ext cx="7771694" cy="146957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2307" y="3886541"/>
            <a:ext cx="6399389" cy="175192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2848" y="6245679"/>
            <a:ext cx="213430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320A1-0240-4040-9A72-96C9C9B61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90CD-3D27-4598-9201-D8C5DC4BF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168" y="617426"/>
            <a:ext cx="1950861" cy="55381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1820" y="617426"/>
            <a:ext cx="5685013" cy="5538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9BD4-E2A6-4B5E-B3D9-E79E8ABFC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22" y="-81643"/>
            <a:ext cx="7792861" cy="1143000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4" y="1306286"/>
            <a:ext cx="7771694" cy="4849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F57B-3F9B-49A8-9924-F8C3CD7EA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95" y="4407015"/>
            <a:ext cx="7771694" cy="136241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195" y="2906828"/>
            <a:ext cx="7771694" cy="1500188"/>
          </a:xfrm>
        </p:spPr>
        <p:txBody>
          <a:bodyPr anchor="b"/>
          <a:lstStyle>
            <a:lvl1pPr marL="0" indent="0">
              <a:buNone/>
              <a:defRPr sz="2200"/>
            </a:lvl1pPr>
            <a:lvl2pPr marL="499971" indent="0">
              <a:buNone/>
              <a:defRPr sz="2000"/>
            </a:lvl2pPr>
            <a:lvl3pPr marL="999939" indent="0">
              <a:buNone/>
              <a:defRPr sz="1700"/>
            </a:lvl3pPr>
            <a:lvl4pPr marL="1499910" indent="0">
              <a:buNone/>
              <a:defRPr sz="1500"/>
            </a:lvl4pPr>
            <a:lvl5pPr marL="1999880" indent="0">
              <a:buNone/>
              <a:defRPr sz="1500"/>
            </a:lvl5pPr>
            <a:lvl6pPr marL="2499849" indent="0">
              <a:buNone/>
              <a:defRPr sz="1500"/>
            </a:lvl6pPr>
            <a:lvl7pPr marL="2999820" indent="0">
              <a:buNone/>
              <a:defRPr sz="1500"/>
            </a:lvl7pPr>
            <a:lvl8pPr marL="3499789" indent="0">
              <a:buNone/>
              <a:defRPr sz="1500"/>
            </a:lvl8pPr>
            <a:lvl9pPr marL="399975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19521-AF2E-43F3-8F88-534325E9A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335" y="2041072"/>
            <a:ext cx="3801181" cy="411446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5848" y="2041072"/>
            <a:ext cx="3801180" cy="411446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B5E2-9190-484F-9AB0-57EF9C282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48" y="273844"/>
            <a:ext cx="823030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49" y="1535907"/>
            <a:ext cx="4041069" cy="63953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971" indent="0">
              <a:buNone/>
              <a:defRPr sz="2200" b="1"/>
            </a:lvl2pPr>
            <a:lvl3pPr marL="999939" indent="0">
              <a:buNone/>
              <a:defRPr sz="2000" b="1"/>
            </a:lvl3pPr>
            <a:lvl4pPr marL="1499910" indent="0">
              <a:buNone/>
              <a:defRPr sz="1700" b="1"/>
            </a:lvl4pPr>
            <a:lvl5pPr marL="1999880" indent="0">
              <a:buNone/>
              <a:defRPr sz="1700" b="1"/>
            </a:lvl5pPr>
            <a:lvl6pPr marL="2499849" indent="0">
              <a:buNone/>
              <a:defRPr sz="1700" b="1"/>
            </a:lvl6pPr>
            <a:lvl7pPr marL="2999820" indent="0">
              <a:buNone/>
              <a:defRPr sz="1700" b="1"/>
            </a:lvl7pPr>
            <a:lvl8pPr marL="3499789" indent="0">
              <a:buNone/>
              <a:defRPr sz="1700" b="1"/>
            </a:lvl8pPr>
            <a:lvl9pPr marL="399975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49" y="2175442"/>
            <a:ext cx="4041069" cy="395117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20" y="1535907"/>
            <a:ext cx="4042833" cy="63953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971" indent="0">
              <a:buNone/>
              <a:defRPr sz="2200" b="1"/>
            </a:lvl2pPr>
            <a:lvl3pPr marL="999939" indent="0">
              <a:buNone/>
              <a:defRPr sz="2000" b="1"/>
            </a:lvl3pPr>
            <a:lvl4pPr marL="1499910" indent="0">
              <a:buNone/>
              <a:defRPr sz="1700" b="1"/>
            </a:lvl4pPr>
            <a:lvl5pPr marL="1999880" indent="0">
              <a:buNone/>
              <a:defRPr sz="1700" b="1"/>
            </a:lvl5pPr>
            <a:lvl6pPr marL="2499849" indent="0">
              <a:buNone/>
              <a:defRPr sz="1700" b="1"/>
            </a:lvl6pPr>
            <a:lvl7pPr marL="2999820" indent="0">
              <a:buNone/>
              <a:defRPr sz="1700" b="1"/>
            </a:lvl7pPr>
            <a:lvl8pPr marL="3499789" indent="0">
              <a:buNone/>
              <a:defRPr sz="1700" b="1"/>
            </a:lvl8pPr>
            <a:lvl9pPr marL="399975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20" y="2175442"/>
            <a:ext cx="4042833" cy="395117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3F6B-3879-4E10-8890-5C9FC077E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AD30D-24AF-4EE2-8F28-11E37E62B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9434-AF9E-449A-9375-88D2FC14A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50" y="273844"/>
            <a:ext cx="3009194" cy="1161709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05" y="273846"/>
            <a:ext cx="5111750" cy="585277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850" y="1435555"/>
            <a:ext cx="300919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9971" indent="0">
              <a:buNone/>
              <a:defRPr sz="1300"/>
            </a:lvl2pPr>
            <a:lvl3pPr marL="999939" indent="0">
              <a:buNone/>
              <a:defRPr sz="1100"/>
            </a:lvl3pPr>
            <a:lvl4pPr marL="1499910" indent="0">
              <a:buNone/>
              <a:defRPr sz="1000"/>
            </a:lvl4pPr>
            <a:lvl5pPr marL="1999880" indent="0">
              <a:buNone/>
              <a:defRPr sz="1000"/>
            </a:lvl5pPr>
            <a:lvl6pPr marL="2499849" indent="0">
              <a:buNone/>
              <a:defRPr sz="1000"/>
            </a:lvl6pPr>
            <a:lvl7pPr marL="2999820" indent="0">
              <a:buNone/>
              <a:defRPr sz="1000"/>
            </a:lvl7pPr>
            <a:lvl8pPr marL="3499789" indent="0">
              <a:buNone/>
              <a:defRPr sz="1000"/>
            </a:lvl8pPr>
            <a:lvl9pPr marL="39997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C967-4A37-465E-8A42-491BD17F2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3" y="4799920"/>
            <a:ext cx="5487459" cy="56809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3" y="612322"/>
            <a:ext cx="5487459" cy="4114460"/>
          </a:xfrm>
        </p:spPr>
        <p:txBody>
          <a:bodyPr/>
          <a:lstStyle>
            <a:lvl1pPr marL="0" indent="0">
              <a:buNone/>
              <a:defRPr sz="3500"/>
            </a:lvl1pPr>
            <a:lvl2pPr marL="499971" indent="0">
              <a:buNone/>
              <a:defRPr sz="3100"/>
            </a:lvl2pPr>
            <a:lvl3pPr marL="999939" indent="0">
              <a:buNone/>
              <a:defRPr sz="2600"/>
            </a:lvl3pPr>
            <a:lvl4pPr marL="1499910" indent="0">
              <a:buNone/>
              <a:defRPr sz="2200"/>
            </a:lvl4pPr>
            <a:lvl5pPr marL="1999880" indent="0">
              <a:buNone/>
              <a:defRPr sz="2200"/>
            </a:lvl5pPr>
            <a:lvl6pPr marL="2499849" indent="0">
              <a:buNone/>
              <a:defRPr sz="2200"/>
            </a:lvl6pPr>
            <a:lvl7pPr marL="2999820" indent="0">
              <a:buNone/>
              <a:defRPr sz="2200"/>
            </a:lvl7pPr>
            <a:lvl8pPr marL="3499789" indent="0">
              <a:buNone/>
              <a:defRPr sz="2200"/>
            </a:lvl8pPr>
            <a:lvl9pPr marL="399975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3" y="5368019"/>
            <a:ext cx="5487459" cy="804523"/>
          </a:xfrm>
        </p:spPr>
        <p:txBody>
          <a:bodyPr/>
          <a:lstStyle>
            <a:lvl1pPr marL="0" indent="0">
              <a:buNone/>
              <a:defRPr sz="1500"/>
            </a:lvl1pPr>
            <a:lvl2pPr marL="499971" indent="0">
              <a:buNone/>
              <a:defRPr sz="1300"/>
            </a:lvl2pPr>
            <a:lvl3pPr marL="999939" indent="0">
              <a:buNone/>
              <a:defRPr sz="1100"/>
            </a:lvl3pPr>
            <a:lvl4pPr marL="1499910" indent="0">
              <a:buNone/>
              <a:defRPr sz="1000"/>
            </a:lvl4pPr>
            <a:lvl5pPr marL="1999880" indent="0">
              <a:buNone/>
              <a:defRPr sz="1000"/>
            </a:lvl5pPr>
            <a:lvl6pPr marL="2499849" indent="0">
              <a:buNone/>
              <a:defRPr sz="1000"/>
            </a:lvl6pPr>
            <a:lvl7pPr marL="2999820" indent="0">
              <a:buNone/>
              <a:defRPr sz="1000"/>
            </a:lvl7pPr>
            <a:lvl8pPr marL="3499789" indent="0">
              <a:buNone/>
              <a:defRPr sz="1000"/>
            </a:lvl8pPr>
            <a:lvl9pPr marL="39997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7AFF-1322-42DC-A1D9-92774C091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959304"/>
          </a:xfrm>
          <a:prstGeom prst="rect">
            <a:avLst/>
          </a:prstGeom>
          <a:solidFill>
            <a:srgbClr val="881C1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00008" tIns="50004" rIns="100008" bIns="50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31429"/>
            <a:ext cx="677333" cy="32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953" tIns="49976" rIns="99953" bIns="49976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3B1E00D8-2636-43A5-A988-D36D8B69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51821" y="-163286"/>
            <a:ext cx="77928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1" rIns="91367" bIns="456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5334" y="2041072"/>
            <a:ext cx="7771694" cy="41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1" rIns="91367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565446"/>
            <a:ext cx="9144000" cy="299038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100000">
                <a:srgbClr val="88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9994" tIns="49997" rIns="99994" bIns="49997">
            <a:spAutoFit/>
          </a:bodyPr>
          <a:lstStyle/>
          <a:p>
            <a:pPr algn="ctr">
              <a:lnSpc>
                <a:spcPct val="99000"/>
              </a:lnSpc>
              <a:spcBef>
                <a:spcPts val="82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000079" algn="l"/>
                <a:tab pos="2000159" algn="l"/>
                <a:tab pos="3000238" algn="l"/>
                <a:tab pos="4000317" algn="l"/>
                <a:tab pos="5000396" algn="l"/>
                <a:tab pos="6000476" algn="l"/>
                <a:tab pos="7000555" algn="l"/>
                <a:tab pos="8000634" algn="l"/>
                <a:tab pos="9000714" algn="l"/>
                <a:tab pos="9999057" algn="l"/>
                <a:tab pos="10999136" algn="l"/>
              </a:tabLst>
              <a:defRPr/>
            </a:pP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en-GB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NIVERSITY OF </a:t>
            </a: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</a:t>
            </a:r>
            <a:r>
              <a:rPr lang="en-GB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ASSACHUSETTS </a:t>
            </a:r>
            <a:r>
              <a:rPr lang="en-GB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</a:t>
            </a:r>
            <a:r>
              <a:rPr lang="en-GB" sz="11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en-GB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MHERST  </a:t>
            </a:r>
            <a:r>
              <a:rPr lang="en-GB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• </a:t>
            </a:r>
            <a:r>
              <a:rPr lang="en-GB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Department of Computer Science</a:t>
            </a:r>
            <a:endParaRPr lang="en-GB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031" name="Picture 30" descr="newseal2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04857"/>
            <a:ext cx="673806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+mj-lt"/>
          <a:ea typeface="+mj-ea"/>
          <a:cs typeface="+mj-cs"/>
        </a:defRPr>
      </a:lvl1pPr>
      <a:lvl2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Calibri" pitchFamily="34" charset="0"/>
        </a:defRPr>
      </a:lvl2pPr>
      <a:lvl3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Calibri" pitchFamily="34" charset="0"/>
        </a:defRPr>
      </a:lvl3pPr>
      <a:lvl4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Calibri" pitchFamily="34" charset="0"/>
        </a:defRPr>
      </a:lvl4pPr>
      <a:lvl5pPr algn="l" defTabSz="915004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Calibri" pitchFamily="34" charset="0"/>
        </a:defRPr>
      </a:lvl5pPr>
      <a:lvl6pPr marL="500040" algn="l" defTabSz="915004" rtl="0" fontAlgn="base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Gill Sans MT" pitchFamily="34" charset="0"/>
        </a:defRPr>
      </a:lvl6pPr>
      <a:lvl7pPr marL="1000079" algn="l" defTabSz="915004" rtl="0" fontAlgn="base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Gill Sans MT" pitchFamily="34" charset="0"/>
        </a:defRPr>
      </a:lvl7pPr>
      <a:lvl8pPr marL="1500119" algn="l" defTabSz="915004" rtl="0" fontAlgn="base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Gill Sans MT" pitchFamily="34" charset="0"/>
        </a:defRPr>
      </a:lvl8pPr>
      <a:lvl9pPr marL="2000159" algn="l" defTabSz="915004" rtl="0" fontAlgn="base">
        <a:spcBef>
          <a:spcPct val="0"/>
        </a:spcBef>
        <a:spcAft>
          <a:spcPct val="0"/>
        </a:spcAft>
        <a:defRPr sz="3500" b="1">
          <a:solidFill>
            <a:srgbClr val="0000CC"/>
          </a:solidFill>
          <a:latin typeface="Gill Sans MT" pitchFamily="34" charset="0"/>
        </a:defRPr>
      </a:lvl9pPr>
    </p:titleStyle>
    <p:bodyStyle>
      <a:lvl1pPr marL="342042" indent="-342042" algn="l" defTabSz="91500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114" indent="-286482" algn="l" defTabSz="91500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2452" indent="-227449" algn="l" defTabSz="91500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821" indent="-229185" algn="l" defTabSz="91500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4pPr>
      <a:lvl5pPr marL="2057455" indent="-229185" algn="l" defTabSz="91500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5pPr>
      <a:lvl6pPr marL="2557495" indent="-229185" algn="l" defTabSz="915004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3057535" indent="-229185" algn="l" defTabSz="915004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557574" indent="-229185" algn="l" defTabSz="915004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4057614" indent="-229185" algn="l" defTabSz="915004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040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079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19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59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198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238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0277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317" algn="l" defTabSz="10000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Grace</a:t>
            </a:r>
            <a:r>
              <a:rPr lang="en-US" dirty="0" smtClean="0"/>
              <a:t>: Safe Multithreaded Programming for C/C++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648200"/>
            <a:ext cx="73152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Emery Berger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University of Massachusetts, UPC/BSC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www.cs.umass.edu/~emery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657600"/>
            <a:ext cx="1666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4191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4572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 bwMode="auto">
          <a:xfrm>
            <a:off x="7696200" y="13716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29200" y="11430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905000" y="3429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mmap</a:t>
            </a:r>
            <a:endParaRPr lang="en-US" sz="4800" b="1" dirty="0"/>
          </a:p>
        </p:txBody>
      </p:sp>
      <p:cxnSp>
        <p:nvCxnSpPr>
          <p:cNvPr id="38" name="Shape 37"/>
          <p:cNvCxnSpPr/>
          <p:nvPr/>
        </p:nvCxnSpPr>
        <p:spPr bwMode="auto">
          <a:xfrm rot="16200000" flipH="1">
            <a:off x="4305300" y="4838700"/>
            <a:ext cx="990600" cy="152400"/>
          </a:xfrm>
          <a:prstGeom prst="curvedConnector3">
            <a:avLst>
              <a:gd name="adj1" fmla="val 5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9" name="Shape 38"/>
          <p:cNvCxnSpPr/>
          <p:nvPr/>
        </p:nvCxnSpPr>
        <p:spPr bwMode="auto">
          <a:xfrm rot="10800000" flipV="1">
            <a:off x="5791200" y="5105400"/>
            <a:ext cx="2438400" cy="990600"/>
          </a:xfrm>
          <a:prstGeom prst="curvedConnector3">
            <a:avLst>
              <a:gd name="adj1" fmla="val 4073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4191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4572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 bwMode="auto">
          <a:xfrm>
            <a:off x="7696200" y="13716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29200" y="11430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905000" y="3429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mmap</a:t>
            </a:r>
            <a:endParaRPr lang="en-US" sz="4800" b="1" dirty="0"/>
          </a:p>
        </p:txBody>
      </p:sp>
      <p:cxnSp>
        <p:nvCxnSpPr>
          <p:cNvPr id="38" name="Shape 37"/>
          <p:cNvCxnSpPr/>
          <p:nvPr/>
        </p:nvCxnSpPr>
        <p:spPr bwMode="auto">
          <a:xfrm rot="16200000" flipH="1">
            <a:off x="4305300" y="4838700"/>
            <a:ext cx="990600" cy="152400"/>
          </a:xfrm>
          <a:prstGeom prst="curvedConnector3">
            <a:avLst>
              <a:gd name="adj1" fmla="val 5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9" name="Shape 38"/>
          <p:cNvCxnSpPr/>
          <p:nvPr/>
        </p:nvCxnSpPr>
        <p:spPr bwMode="auto">
          <a:xfrm rot="10800000" flipV="1">
            <a:off x="5791200" y="5105400"/>
            <a:ext cx="2438400" cy="990600"/>
          </a:xfrm>
          <a:prstGeom prst="curvedConnector3">
            <a:avLst>
              <a:gd name="adj1" fmla="val 4073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4191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4572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 bwMode="auto">
          <a:xfrm>
            <a:off x="7696200" y="13716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29200" y="11430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hape 37"/>
          <p:cNvCxnSpPr/>
          <p:nvPr/>
        </p:nvCxnSpPr>
        <p:spPr bwMode="auto">
          <a:xfrm rot="16200000" flipH="1">
            <a:off x="4305300" y="4838700"/>
            <a:ext cx="990600" cy="152400"/>
          </a:xfrm>
          <a:prstGeom prst="curvedConnector3">
            <a:avLst>
              <a:gd name="adj1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9" name="Shape 38"/>
          <p:cNvCxnSpPr/>
          <p:nvPr/>
        </p:nvCxnSpPr>
        <p:spPr bwMode="auto">
          <a:xfrm rot="10800000" flipV="1">
            <a:off x="5791200" y="5105400"/>
            <a:ext cx="2438400" cy="990600"/>
          </a:xfrm>
          <a:prstGeom prst="curvedConnector3">
            <a:avLst>
              <a:gd name="adj1" fmla="val 4073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1000" y="2895600"/>
            <a:ext cx="2590889" cy="18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4191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4572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 bwMode="auto">
          <a:xfrm>
            <a:off x="7696200" y="13716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29200" y="11430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hape 37"/>
          <p:cNvCxnSpPr/>
          <p:nvPr/>
        </p:nvCxnSpPr>
        <p:spPr bwMode="auto">
          <a:xfrm rot="16200000" flipH="1">
            <a:off x="4305300" y="4838700"/>
            <a:ext cx="990600" cy="152400"/>
          </a:xfrm>
          <a:prstGeom prst="curvedConnector3">
            <a:avLst>
              <a:gd name="adj1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9" name="Shape 38"/>
          <p:cNvCxnSpPr/>
          <p:nvPr/>
        </p:nvCxnSpPr>
        <p:spPr bwMode="auto">
          <a:xfrm rot="10800000" flipV="1">
            <a:off x="5791200" y="5105400"/>
            <a:ext cx="2438400" cy="990600"/>
          </a:xfrm>
          <a:prstGeom prst="curvedConnector3">
            <a:avLst>
              <a:gd name="adj1" fmla="val 4073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038600" y="4191000"/>
            <a:ext cx="470000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1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1000" y="2895600"/>
            <a:ext cx="2590889" cy="18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4191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4572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 bwMode="auto">
          <a:xfrm>
            <a:off x="7696200" y="13716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29200" y="11430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hape 37"/>
          <p:cNvCxnSpPr/>
          <p:nvPr/>
        </p:nvCxnSpPr>
        <p:spPr bwMode="auto">
          <a:xfrm rot="16200000" flipH="1">
            <a:off x="4305300" y="4838700"/>
            <a:ext cx="990600" cy="152400"/>
          </a:xfrm>
          <a:prstGeom prst="curvedConnector3">
            <a:avLst>
              <a:gd name="adj1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9" name="Shape 38"/>
          <p:cNvCxnSpPr/>
          <p:nvPr/>
        </p:nvCxnSpPr>
        <p:spPr bwMode="auto">
          <a:xfrm rot="10800000" flipV="1">
            <a:off x="5791200" y="5105400"/>
            <a:ext cx="2438400" cy="990600"/>
          </a:xfrm>
          <a:prstGeom prst="curvedConnector3">
            <a:avLst>
              <a:gd name="adj1" fmla="val 4073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038600" y="4191000"/>
            <a:ext cx="470000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1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31000" y="4793159"/>
            <a:ext cx="470000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2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1000" y="2895600"/>
            <a:ext cx="2590889" cy="18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9800" y="27432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scalable </a:t>
            </a:r>
            <a:r>
              <a:rPr lang="en-US" sz="4800" b="1" dirty="0" smtClean="0">
                <a:solidFill>
                  <a:srgbClr val="FF0000"/>
                </a:solidFill>
              </a:rPr>
              <a:t>heap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+ aligned </a:t>
            </a:r>
            <a:r>
              <a:rPr lang="en-US" sz="4800" b="1" dirty="0" err="1" smtClean="0"/>
              <a:t>globals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i="1" dirty="0" smtClean="0">
                <a:solidFill>
                  <a:srgbClr val="FF0000"/>
                </a:solidFill>
              </a:rPr>
              <a:t>I/O</a:t>
            </a:r>
            <a:r>
              <a:rPr lang="en-US" sz="4800" b="1" dirty="0" smtClean="0"/>
              <a:t> (buffering + ordering)</a:t>
            </a:r>
            <a:br>
              <a:rPr lang="en-US" sz="4800" b="1" dirty="0" smtClean="0"/>
            </a:br>
            <a:endParaRPr lang="en-US" sz="4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1000" y="4800600"/>
            <a:ext cx="1545834" cy="11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3.</a:t>
            </a:r>
            <a:endParaRPr lang="en-US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43000" y="304800"/>
            <a:ext cx="7416800" cy="1643043"/>
            <a:chOff x="1219200" y="4833957"/>
            <a:chExt cx="7416800" cy="164304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4855378"/>
              <a:ext cx="253587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871254"/>
              <a:ext cx="2249352" cy="1568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4833957"/>
              <a:ext cx="2311400" cy="1643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066798" y="2362200"/>
            <a:ext cx="48768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More detailed results…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2386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62" y="304800"/>
            <a:ext cx="8597538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5" y="545565"/>
            <a:ext cx="8554405" cy="539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grpSp>
        <p:nvGrpSpPr>
          <p:cNvPr id="4" name="Group 983"/>
          <p:cNvGrpSpPr/>
          <p:nvPr/>
        </p:nvGrpSpPr>
        <p:grpSpPr>
          <a:xfrm>
            <a:off x="838200" y="1828800"/>
            <a:ext cx="3493995" cy="646331"/>
            <a:chOff x="2079171" y="5602069"/>
            <a:chExt cx="3493995" cy="646331"/>
          </a:xfrm>
        </p:grpSpPr>
        <p:grpSp>
          <p:nvGrpSpPr>
            <p:cNvPr id="5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578782" y="2438400"/>
            <a:ext cx="2340634" cy="1676400"/>
            <a:chOff x="2133599" y="990600"/>
            <a:chExt cx="5638801" cy="4038600"/>
          </a:xfrm>
        </p:grpSpPr>
        <p:grpSp>
          <p:nvGrpSpPr>
            <p:cNvPr id="171" name="Group 170"/>
            <p:cNvGrpSpPr/>
            <p:nvPr/>
          </p:nvGrpSpPr>
          <p:grpSpPr>
            <a:xfrm>
              <a:off x="2133599" y="1295400"/>
              <a:ext cx="5638801" cy="3546776"/>
              <a:chOff x="1142999" y="1219200"/>
              <a:chExt cx="5638801" cy="3546776"/>
            </a:xfrm>
          </p:grpSpPr>
          <p:grpSp>
            <p:nvGrpSpPr>
              <p:cNvPr id="173" name="Group 821"/>
              <p:cNvGrpSpPr/>
              <p:nvPr/>
            </p:nvGrpSpPr>
            <p:grpSpPr>
              <a:xfrm>
                <a:off x="1143000" y="1219200"/>
                <a:ext cx="4724400" cy="627961"/>
                <a:chOff x="914400" y="1219200"/>
                <a:chExt cx="4724400" cy="627961"/>
              </a:xfrm>
            </p:grpSpPr>
            <p:sp>
              <p:nvSpPr>
                <p:cNvPr id="545" name="TextBox 544"/>
                <p:cNvSpPr txBox="1"/>
                <p:nvPr/>
              </p:nvSpPr>
              <p:spPr>
                <a:xfrm>
                  <a:off x="2133601" y="1219200"/>
                  <a:ext cx="35051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race conditions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grpSp>
              <p:nvGrpSpPr>
                <p:cNvPr id="546" name="Group 164"/>
                <p:cNvGrpSpPr/>
                <p:nvPr/>
              </p:nvGrpSpPr>
              <p:grpSpPr>
                <a:xfrm>
                  <a:off x="914400" y="1237564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547" name="Rectangle 543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8" name="Rectangle 547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9" name="Rectangle 548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0" name="Rectangle 549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1" name="Rectangle 550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2" name="Rectangle 17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3" name="Rectangle 552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4" name="Rectangle 553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5" name="Rectangle 554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6" name="Rectangle 555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7" name="Rectangle 556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8" name="Rectangle 557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9" name="Rectangle 558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0" name="Rectangle 559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1" name="Rectangle 560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2" name="Rectangle 561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4" name="Rectangle 563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5" name="Rectangle 56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6" name="Rectangle 56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9" name="Rectangle 56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0" name="Rectangle 56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4" name="Rectangle 57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5" name="Rectangle 57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6" name="Rectangle 57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9" name="Rectangle 578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0" name="Rectangle 579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2" name="Rectangle 581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3" name="Rectangle 582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4" name="Rectangle 583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7" name="Rectangle 586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1" name="Rectangle 590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2" name="Rectangle 21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5" name="Rectangle 594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6" name="Rectangle 595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7" name="Rectangle 596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9" name="Rectangle 598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0" name="Rectangle 599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1" name="Rectangle 600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2" name="Rectangle 601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3" name="Rectangle 602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5" name="Rectangle 604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6" name="Rectangle 605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7" name="Rectangle 606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9" name="Rectangle 608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0" name="Rectangle 609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1" name="Rectangle 610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2" name="Rectangle 611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4" name="Rectangle 613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5" name="Rectangle 614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6" name="Rectangle 615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8" name="Rectangle 617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9" name="Rectangle 618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0" name="Rectangle 619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1" name="Rectangle 620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2" name="Rectangle 621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4" name="Rectangle 623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6" name="Rectangle 625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8" name="Rectangle 627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0" name="Rectangle 629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1" name="Rectangle 375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2" name="Rectangle 631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5" name="Rectangle 634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7" name="Rectangle 636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1" name="Rectangle 640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2" name="Rectangle 641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3" name="Rectangle 642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5" name="Rectangle 644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6" name="Rectangle 645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7" name="Rectangle 646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8" name="Rectangle 647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9" name="Rectangle 648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0" name="Rectangle 649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1" name="Rectangle 650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2" name="Rectangle 651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3" name="Rectangle 652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4" name="Rectangle 653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5" name="Rectangle 654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6" name="Rectangle 655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7" name="Rectangle 656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8" name="Rectangle 657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9" name="Rectangle 658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0" name="Rectangle 659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1" name="Rectangle 660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2" name="Rectangle 661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4" name="Rectangle 663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7" name="Rectangle 666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8" name="Rectangle 667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9" name="Rectangle 668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0" name="Rectangle 669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1" name="Rectangle 670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2" name="Rectangle 671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3" name="Rectangle 672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5" name="Rectangle 674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6" name="Rectangle 675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7" name="Rectangle 676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8" name="Rectangle 677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9" name="Rectangle 678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0" name="Rectangle 679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1" name="Rectangle 680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3" name="Rectangle 682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4" name="Rectangle 683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5" name="Rectangle 684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6" name="Rectangle 685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7" name="Rectangle 686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8" name="Rectangle 687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9" name="Rectangle 688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0" name="Rectangle 689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1" name="Rectangle 690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2" name="Rectangle 691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3" name="Rectangle 692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5" name="Rectangle 694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6" name="Rectangle 695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7" name="Rectangle 696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8" name="Rectangle 697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9" name="Rectangle 698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0" name="Rectangle 699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1" name="Rectangle 700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2" name="Rectangle 701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3" name="Rectangle 702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4" name="Rectangle 703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5" name="Rectangle 704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6" name="Rectangle 705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7" name="Rectangle 706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8" name="Rectangle 707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</p:grpSp>
          <p:grpSp>
            <p:nvGrpSpPr>
              <p:cNvPr id="174" name="Group 822"/>
              <p:cNvGrpSpPr/>
              <p:nvPr/>
            </p:nvGrpSpPr>
            <p:grpSpPr>
              <a:xfrm>
                <a:off x="1143000" y="2209799"/>
                <a:ext cx="5638800" cy="631442"/>
                <a:chOff x="914400" y="2209799"/>
                <a:chExt cx="5638800" cy="631442"/>
              </a:xfrm>
            </p:grpSpPr>
            <p:grpSp>
              <p:nvGrpSpPr>
                <p:cNvPr id="381" name="Group 453"/>
                <p:cNvGrpSpPr/>
                <p:nvPr/>
              </p:nvGrpSpPr>
              <p:grpSpPr>
                <a:xfrm>
                  <a:off x="914400" y="2209799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383" name="Rectangle 382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5" name="Rectangle 494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4" name="Rectangle 503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8" name="Rectangle 507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9" name="Rectangle 508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7" name="Rectangle 516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1" name="Rectangle 520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5" name="Rectangle 524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9" name="Rectangle 528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0" name="Rectangle 529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1" name="Rectangle 530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3" name="Rectangle 532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4" name="Rectangle 533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5" name="Rectangle 534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9" name="Rectangle 538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2" name="Rectangle 541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3" name="Rectangle 542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4" name="Rectangle 543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82" name="TextBox 378"/>
                <p:cNvSpPr txBox="1"/>
                <p:nvPr/>
              </p:nvSpPr>
              <p:spPr>
                <a:xfrm>
                  <a:off x="2133601" y="2229535"/>
                  <a:ext cx="44195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atomicity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5" name="Group 823"/>
              <p:cNvGrpSpPr/>
              <p:nvPr/>
            </p:nvGrpSpPr>
            <p:grpSpPr>
              <a:xfrm>
                <a:off x="1142999" y="3239869"/>
                <a:ext cx="3200401" cy="611707"/>
                <a:chOff x="914399" y="3239869"/>
                <a:chExt cx="3200401" cy="611707"/>
              </a:xfrm>
            </p:grpSpPr>
            <p:grpSp>
              <p:nvGrpSpPr>
                <p:cNvPr id="341" name="Group 616"/>
                <p:cNvGrpSpPr/>
                <p:nvPr/>
              </p:nvGrpSpPr>
              <p:grpSpPr>
                <a:xfrm flipV="1">
                  <a:off x="914399" y="3385234"/>
                  <a:ext cx="838194" cy="279400"/>
                  <a:chOff x="304800" y="914400"/>
                  <a:chExt cx="6400800" cy="2133600"/>
                </a:xfrm>
              </p:grpSpPr>
              <p:sp>
                <p:nvSpPr>
                  <p:cNvPr id="343" name="Rectangle 342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42" name="TextBox 338"/>
                <p:cNvSpPr txBox="1"/>
                <p:nvPr/>
              </p:nvSpPr>
              <p:spPr>
                <a:xfrm>
                  <a:off x="2133600" y="3239869"/>
                  <a:ext cx="19812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deadlock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6" name="Group 824"/>
              <p:cNvGrpSpPr/>
              <p:nvPr/>
            </p:nvGrpSpPr>
            <p:grpSpPr>
              <a:xfrm>
                <a:off x="1164771" y="4134533"/>
                <a:ext cx="4474029" cy="631443"/>
                <a:chOff x="936171" y="4134533"/>
                <a:chExt cx="4474029" cy="631443"/>
              </a:xfrm>
            </p:grpSpPr>
            <p:grpSp>
              <p:nvGrpSpPr>
                <p:cNvPr id="177" name="Group 655"/>
                <p:cNvGrpSpPr/>
                <p:nvPr/>
              </p:nvGrpSpPr>
              <p:grpSpPr>
                <a:xfrm>
                  <a:off x="936171" y="4134533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178" name="TextBox 174"/>
                <p:cNvSpPr txBox="1"/>
                <p:nvPr/>
              </p:nvSpPr>
              <p:spPr>
                <a:xfrm>
                  <a:off x="2133600" y="4154269"/>
                  <a:ext cx="32766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order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72" name="&quot;No&quot; Symbol 171"/>
            <p:cNvSpPr/>
            <p:nvPr/>
          </p:nvSpPr>
          <p:spPr bwMode="auto">
            <a:xfrm>
              <a:off x="2286000" y="990600"/>
              <a:ext cx="4038600" cy="4038600"/>
            </a:xfrm>
            <a:prstGeom prst="noSmoking">
              <a:avLst/>
            </a:prstGeom>
            <a:solidFill>
              <a:srgbClr val="CC3300">
                <a:alpha val="4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grpSp>
        <p:nvGrpSpPr>
          <p:cNvPr id="2" name="Group 983"/>
          <p:cNvGrpSpPr/>
          <p:nvPr/>
        </p:nvGrpSpPr>
        <p:grpSpPr>
          <a:xfrm>
            <a:off x="838200" y="1828800"/>
            <a:ext cx="3493995" cy="646331"/>
            <a:chOff x="2079171" y="5602069"/>
            <a:chExt cx="3493995" cy="646331"/>
          </a:xfrm>
        </p:grpSpPr>
        <p:grpSp>
          <p:nvGrpSpPr>
            <p:cNvPr id="4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5" name="Group 169"/>
          <p:cNvGrpSpPr/>
          <p:nvPr/>
        </p:nvGrpSpPr>
        <p:grpSpPr>
          <a:xfrm>
            <a:off x="1578782" y="2438400"/>
            <a:ext cx="2340634" cy="1676400"/>
            <a:chOff x="2133599" y="990600"/>
            <a:chExt cx="5638801" cy="4038600"/>
          </a:xfrm>
        </p:grpSpPr>
        <p:grpSp>
          <p:nvGrpSpPr>
            <p:cNvPr id="13" name="Group 170"/>
            <p:cNvGrpSpPr/>
            <p:nvPr/>
          </p:nvGrpSpPr>
          <p:grpSpPr>
            <a:xfrm>
              <a:off x="2133599" y="1295400"/>
              <a:ext cx="5638801" cy="3546776"/>
              <a:chOff x="1142999" y="1219200"/>
              <a:chExt cx="5638801" cy="3546776"/>
            </a:xfrm>
          </p:grpSpPr>
          <p:grpSp>
            <p:nvGrpSpPr>
              <p:cNvPr id="170" name="Group 821"/>
              <p:cNvGrpSpPr/>
              <p:nvPr/>
            </p:nvGrpSpPr>
            <p:grpSpPr>
              <a:xfrm>
                <a:off x="1143000" y="1219200"/>
                <a:ext cx="4724400" cy="627961"/>
                <a:chOff x="914400" y="1219200"/>
                <a:chExt cx="4724400" cy="627961"/>
              </a:xfrm>
            </p:grpSpPr>
            <p:sp>
              <p:nvSpPr>
                <p:cNvPr id="545" name="TextBox 544"/>
                <p:cNvSpPr txBox="1"/>
                <p:nvPr/>
              </p:nvSpPr>
              <p:spPr>
                <a:xfrm>
                  <a:off x="2133601" y="1219200"/>
                  <a:ext cx="35051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race conditions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grpSp>
              <p:nvGrpSpPr>
                <p:cNvPr id="171" name="Group 164"/>
                <p:cNvGrpSpPr/>
                <p:nvPr/>
              </p:nvGrpSpPr>
              <p:grpSpPr>
                <a:xfrm>
                  <a:off x="914400" y="1237564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547" name="Rectangle 543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8" name="Rectangle 547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9" name="Rectangle 548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0" name="Rectangle 549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1" name="Rectangle 550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2" name="Rectangle 17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3" name="Rectangle 552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4" name="Rectangle 553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5" name="Rectangle 554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6" name="Rectangle 555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7" name="Rectangle 556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8" name="Rectangle 557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9" name="Rectangle 558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0" name="Rectangle 559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1" name="Rectangle 560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2" name="Rectangle 561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4" name="Rectangle 563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5" name="Rectangle 56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6" name="Rectangle 56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9" name="Rectangle 56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0" name="Rectangle 56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4" name="Rectangle 57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5" name="Rectangle 57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6" name="Rectangle 57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9" name="Rectangle 578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0" name="Rectangle 579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2" name="Rectangle 581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3" name="Rectangle 582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4" name="Rectangle 583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7" name="Rectangle 586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1" name="Rectangle 590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2" name="Rectangle 21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5" name="Rectangle 594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6" name="Rectangle 595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7" name="Rectangle 596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9" name="Rectangle 598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0" name="Rectangle 599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1" name="Rectangle 600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2" name="Rectangle 601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3" name="Rectangle 602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5" name="Rectangle 604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6" name="Rectangle 605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7" name="Rectangle 606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9" name="Rectangle 608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0" name="Rectangle 609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1" name="Rectangle 610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2" name="Rectangle 611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4" name="Rectangle 613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5" name="Rectangle 614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6" name="Rectangle 615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8" name="Rectangle 617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9" name="Rectangle 618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0" name="Rectangle 619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1" name="Rectangle 620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2" name="Rectangle 621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4" name="Rectangle 623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6" name="Rectangle 625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8" name="Rectangle 627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0" name="Rectangle 629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1" name="Rectangle 375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2" name="Rectangle 631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5" name="Rectangle 634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7" name="Rectangle 636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1" name="Rectangle 640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2" name="Rectangle 641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3" name="Rectangle 642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5" name="Rectangle 644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6" name="Rectangle 645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7" name="Rectangle 646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8" name="Rectangle 647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9" name="Rectangle 648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0" name="Rectangle 649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1" name="Rectangle 650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2" name="Rectangle 651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3" name="Rectangle 652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4" name="Rectangle 653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5" name="Rectangle 654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6" name="Rectangle 655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7" name="Rectangle 656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8" name="Rectangle 657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9" name="Rectangle 658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0" name="Rectangle 659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1" name="Rectangle 660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2" name="Rectangle 661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4" name="Rectangle 663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7" name="Rectangle 666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8" name="Rectangle 667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9" name="Rectangle 668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0" name="Rectangle 669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1" name="Rectangle 670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2" name="Rectangle 671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3" name="Rectangle 672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5" name="Rectangle 674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6" name="Rectangle 675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7" name="Rectangle 676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8" name="Rectangle 677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9" name="Rectangle 678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0" name="Rectangle 679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1" name="Rectangle 680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3" name="Rectangle 682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4" name="Rectangle 683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5" name="Rectangle 684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6" name="Rectangle 685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7" name="Rectangle 686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8" name="Rectangle 687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9" name="Rectangle 688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0" name="Rectangle 689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1" name="Rectangle 690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2" name="Rectangle 691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3" name="Rectangle 692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5" name="Rectangle 694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6" name="Rectangle 695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7" name="Rectangle 696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8" name="Rectangle 697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9" name="Rectangle 698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0" name="Rectangle 699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1" name="Rectangle 700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2" name="Rectangle 701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3" name="Rectangle 702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4" name="Rectangle 703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5" name="Rectangle 704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6" name="Rectangle 705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7" name="Rectangle 706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8" name="Rectangle 707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</p:grpSp>
          <p:grpSp>
            <p:nvGrpSpPr>
              <p:cNvPr id="173" name="Group 822"/>
              <p:cNvGrpSpPr/>
              <p:nvPr/>
            </p:nvGrpSpPr>
            <p:grpSpPr>
              <a:xfrm>
                <a:off x="1143000" y="2209799"/>
                <a:ext cx="5638800" cy="631442"/>
                <a:chOff x="914400" y="2209799"/>
                <a:chExt cx="5638800" cy="631442"/>
              </a:xfrm>
            </p:grpSpPr>
            <p:grpSp>
              <p:nvGrpSpPr>
                <p:cNvPr id="174" name="Group 453"/>
                <p:cNvGrpSpPr/>
                <p:nvPr/>
              </p:nvGrpSpPr>
              <p:grpSpPr>
                <a:xfrm>
                  <a:off x="914400" y="2209799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383" name="Rectangle 382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5" name="Rectangle 494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4" name="Rectangle 503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8" name="Rectangle 507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9" name="Rectangle 508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7" name="Rectangle 516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1" name="Rectangle 520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5" name="Rectangle 524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9" name="Rectangle 528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0" name="Rectangle 529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1" name="Rectangle 530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3" name="Rectangle 532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4" name="Rectangle 533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5" name="Rectangle 534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9" name="Rectangle 538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2" name="Rectangle 541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3" name="Rectangle 542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4" name="Rectangle 543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82" name="TextBox 378"/>
                <p:cNvSpPr txBox="1"/>
                <p:nvPr/>
              </p:nvSpPr>
              <p:spPr>
                <a:xfrm>
                  <a:off x="2133601" y="2229535"/>
                  <a:ext cx="44195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atomicity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5" name="Group 823"/>
              <p:cNvGrpSpPr/>
              <p:nvPr/>
            </p:nvGrpSpPr>
            <p:grpSpPr>
              <a:xfrm>
                <a:off x="1142999" y="3239869"/>
                <a:ext cx="3200401" cy="611707"/>
                <a:chOff x="914399" y="3239869"/>
                <a:chExt cx="3200401" cy="611707"/>
              </a:xfrm>
            </p:grpSpPr>
            <p:grpSp>
              <p:nvGrpSpPr>
                <p:cNvPr id="176" name="Group 616"/>
                <p:cNvGrpSpPr/>
                <p:nvPr/>
              </p:nvGrpSpPr>
              <p:grpSpPr>
                <a:xfrm flipV="1">
                  <a:off x="914399" y="3385234"/>
                  <a:ext cx="838194" cy="279400"/>
                  <a:chOff x="304800" y="914400"/>
                  <a:chExt cx="6400800" cy="2133600"/>
                </a:xfrm>
              </p:grpSpPr>
              <p:sp>
                <p:nvSpPr>
                  <p:cNvPr id="343" name="Rectangle 342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42" name="TextBox 338"/>
                <p:cNvSpPr txBox="1"/>
                <p:nvPr/>
              </p:nvSpPr>
              <p:spPr>
                <a:xfrm>
                  <a:off x="2133600" y="3239869"/>
                  <a:ext cx="19812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deadlock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7" name="Group 824"/>
              <p:cNvGrpSpPr/>
              <p:nvPr/>
            </p:nvGrpSpPr>
            <p:grpSpPr>
              <a:xfrm>
                <a:off x="1164771" y="4134533"/>
                <a:ext cx="4474029" cy="631443"/>
                <a:chOff x="936171" y="4134533"/>
                <a:chExt cx="4474029" cy="631443"/>
              </a:xfrm>
            </p:grpSpPr>
            <p:grpSp>
              <p:nvGrpSpPr>
                <p:cNvPr id="341" name="Group 655"/>
                <p:cNvGrpSpPr/>
                <p:nvPr/>
              </p:nvGrpSpPr>
              <p:grpSpPr>
                <a:xfrm>
                  <a:off x="936171" y="4134533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178" name="TextBox 174"/>
                <p:cNvSpPr txBox="1"/>
                <p:nvPr/>
              </p:nvSpPr>
              <p:spPr>
                <a:xfrm>
                  <a:off x="2133600" y="4154269"/>
                  <a:ext cx="32766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order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72" name="&quot;No&quot; Symbol 171"/>
            <p:cNvSpPr/>
            <p:nvPr/>
          </p:nvSpPr>
          <p:spPr bwMode="auto">
            <a:xfrm>
              <a:off x="2286000" y="990600"/>
              <a:ext cx="4038600" cy="4038600"/>
            </a:xfrm>
            <a:prstGeom prst="noSmoking">
              <a:avLst/>
            </a:prstGeom>
            <a:solidFill>
              <a:srgbClr val="CC3300">
                <a:alpha val="4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953000" y="1905000"/>
            <a:ext cx="1825206" cy="1028701"/>
            <a:chOff x="3886200" y="5638800"/>
            <a:chExt cx="1825206" cy="1028701"/>
          </a:xfrm>
        </p:grpSpPr>
        <p:grpSp>
          <p:nvGrpSpPr>
            <p:cNvPr id="710" name="Group 4"/>
            <p:cNvGrpSpPr/>
            <p:nvPr/>
          </p:nvGrpSpPr>
          <p:grpSpPr>
            <a:xfrm>
              <a:off x="3886200" y="5638800"/>
              <a:ext cx="834605" cy="1028701"/>
              <a:chOff x="2743200" y="1143000"/>
              <a:chExt cx="3276600" cy="4038600"/>
            </a:xfrm>
          </p:grpSpPr>
          <p:pic>
            <p:nvPicPr>
              <p:cNvPr id="7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7" name="Picture 7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8" name="Picture 7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9" name="Picture 71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11" name="Group 9"/>
            <p:cNvGrpSpPr/>
            <p:nvPr/>
          </p:nvGrpSpPr>
          <p:grpSpPr>
            <a:xfrm>
              <a:off x="4876800" y="5638800"/>
              <a:ext cx="834605" cy="1028701"/>
              <a:chOff x="2743200" y="1143000"/>
              <a:chExt cx="3276600" cy="4038600"/>
            </a:xfrm>
          </p:grpSpPr>
          <p:pic>
            <p:nvPicPr>
              <p:cNvPr id="71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3" name="Picture 7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4" name="Picture 7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5" name="Picture 7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7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406" y="2057400"/>
            <a:ext cx="762000" cy="9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grpSp>
        <p:nvGrpSpPr>
          <p:cNvPr id="2" name="Group 983"/>
          <p:cNvGrpSpPr/>
          <p:nvPr/>
        </p:nvGrpSpPr>
        <p:grpSpPr>
          <a:xfrm>
            <a:off x="838200" y="1828800"/>
            <a:ext cx="3493995" cy="646331"/>
            <a:chOff x="2079171" y="5602069"/>
            <a:chExt cx="3493995" cy="646331"/>
          </a:xfrm>
        </p:grpSpPr>
        <p:grpSp>
          <p:nvGrpSpPr>
            <p:cNvPr id="4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5" name="Group 169"/>
          <p:cNvGrpSpPr/>
          <p:nvPr/>
        </p:nvGrpSpPr>
        <p:grpSpPr>
          <a:xfrm>
            <a:off x="1578782" y="2438400"/>
            <a:ext cx="2340634" cy="1676400"/>
            <a:chOff x="2133599" y="990600"/>
            <a:chExt cx="5638801" cy="4038600"/>
          </a:xfrm>
        </p:grpSpPr>
        <p:grpSp>
          <p:nvGrpSpPr>
            <p:cNvPr id="13" name="Group 170"/>
            <p:cNvGrpSpPr/>
            <p:nvPr/>
          </p:nvGrpSpPr>
          <p:grpSpPr>
            <a:xfrm>
              <a:off x="2133599" y="1295400"/>
              <a:ext cx="5638801" cy="3546776"/>
              <a:chOff x="1142999" y="1219200"/>
              <a:chExt cx="5638801" cy="3546776"/>
            </a:xfrm>
          </p:grpSpPr>
          <p:grpSp>
            <p:nvGrpSpPr>
              <p:cNvPr id="170" name="Group 821"/>
              <p:cNvGrpSpPr/>
              <p:nvPr/>
            </p:nvGrpSpPr>
            <p:grpSpPr>
              <a:xfrm>
                <a:off x="1143000" y="1219200"/>
                <a:ext cx="4724400" cy="627961"/>
                <a:chOff x="914400" y="1219200"/>
                <a:chExt cx="4724400" cy="627961"/>
              </a:xfrm>
            </p:grpSpPr>
            <p:sp>
              <p:nvSpPr>
                <p:cNvPr id="545" name="TextBox 544"/>
                <p:cNvSpPr txBox="1"/>
                <p:nvPr/>
              </p:nvSpPr>
              <p:spPr>
                <a:xfrm>
                  <a:off x="2133601" y="1219200"/>
                  <a:ext cx="35051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race conditions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grpSp>
              <p:nvGrpSpPr>
                <p:cNvPr id="171" name="Group 164"/>
                <p:cNvGrpSpPr/>
                <p:nvPr/>
              </p:nvGrpSpPr>
              <p:grpSpPr>
                <a:xfrm>
                  <a:off x="914400" y="1237564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547" name="Rectangle 543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8" name="Rectangle 547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9" name="Rectangle 548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0" name="Rectangle 549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1" name="Rectangle 550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2" name="Rectangle 17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3" name="Rectangle 552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4" name="Rectangle 553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5" name="Rectangle 554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6" name="Rectangle 555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7" name="Rectangle 556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8" name="Rectangle 557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9" name="Rectangle 558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0" name="Rectangle 559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1" name="Rectangle 560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2" name="Rectangle 561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4" name="Rectangle 563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5" name="Rectangle 56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6" name="Rectangle 56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9" name="Rectangle 56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0" name="Rectangle 56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4" name="Rectangle 57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5" name="Rectangle 57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6" name="Rectangle 57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9" name="Rectangle 578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0" name="Rectangle 579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2" name="Rectangle 581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3" name="Rectangle 582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4" name="Rectangle 583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7" name="Rectangle 586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1" name="Rectangle 590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2" name="Rectangle 21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5" name="Rectangle 594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6" name="Rectangle 595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7" name="Rectangle 596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9" name="Rectangle 598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0" name="Rectangle 599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1" name="Rectangle 600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2" name="Rectangle 601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3" name="Rectangle 602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5" name="Rectangle 604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6" name="Rectangle 605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7" name="Rectangle 606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9" name="Rectangle 608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0" name="Rectangle 609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1" name="Rectangle 610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2" name="Rectangle 611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4" name="Rectangle 613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5" name="Rectangle 614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6" name="Rectangle 615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8" name="Rectangle 617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9" name="Rectangle 618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0" name="Rectangle 619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1" name="Rectangle 620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2" name="Rectangle 621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4" name="Rectangle 623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6" name="Rectangle 625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8" name="Rectangle 627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0" name="Rectangle 629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1" name="Rectangle 375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2" name="Rectangle 631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5" name="Rectangle 634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7" name="Rectangle 636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1" name="Rectangle 640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2" name="Rectangle 641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3" name="Rectangle 642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5" name="Rectangle 644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6" name="Rectangle 645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7" name="Rectangle 646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8" name="Rectangle 647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9" name="Rectangle 648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0" name="Rectangle 649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1" name="Rectangle 650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2" name="Rectangle 651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3" name="Rectangle 652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4" name="Rectangle 653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5" name="Rectangle 654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6" name="Rectangle 655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7" name="Rectangle 656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8" name="Rectangle 657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9" name="Rectangle 658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0" name="Rectangle 659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1" name="Rectangle 660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2" name="Rectangle 661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4" name="Rectangle 663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7" name="Rectangle 666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8" name="Rectangle 667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9" name="Rectangle 668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0" name="Rectangle 669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1" name="Rectangle 670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2" name="Rectangle 671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3" name="Rectangle 672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5" name="Rectangle 674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6" name="Rectangle 675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7" name="Rectangle 676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8" name="Rectangle 677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9" name="Rectangle 678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0" name="Rectangle 679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1" name="Rectangle 680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3" name="Rectangle 682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4" name="Rectangle 683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5" name="Rectangle 684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6" name="Rectangle 685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7" name="Rectangle 686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8" name="Rectangle 687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9" name="Rectangle 688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0" name="Rectangle 689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1" name="Rectangle 690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2" name="Rectangle 691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3" name="Rectangle 692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5" name="Rectangle 694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6" name="Rectangle 695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7" name="Rectangle 696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8" name="Rectangle 697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9" name="Rectangle 698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0" name="Rectangle 699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1" name="Rectangle 700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2" name="Rectangle 701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3" name="Rectangle 702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4" name="Rectangle 703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5" name="Rectangle 704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6" name="Rectangle 705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7" name="Rectangle 706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8" name="Rectangle 707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</p:grpSp>
          <p:grpSp>
            <p:nvGrpSpPr>
              <p:cNvPr id="173" name="Group 822"/>
              <p:cNvGrpSpPr/>
              <p:nvPr/>
            </p:nvGrpSpPr>
            <p:grpSpPr>
              <a:xfrm>
                <a:off x="1143000" y="2209799"/>
                <a:ext cx="5638800" cy="631442"/>
                <a:chOff x="914400" y="2209799"/>
                <a:chExt cx="5638800" cy="631442"/>
              </a:xfrm>
            </p:grpSpPr>
            <p:grpSp>
              <p:nvGrpSpPr>
                <p:cNvPr id="174" name="Group 453"/>
                <p:cNvGrpSpPr/>
                <p:nvPr/>
              </p:nvGrpSpPr>
              <p:grpSpPr>
                <a:xfrm>
                  <a:off x="914400" y="2209799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383" name="Rectangle 382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5" name="Rectangle 494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4" name="Rectangle 503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8" name="Rectangle 507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9" name="Rectangle 508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7" name="Rectangle 516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1" name="Rectangle 520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5" name="Rectangle 524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9" name="Rectangle 528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0" name="Rectangle 529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1" name="Rectangle 530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3" name="Rectangle 532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4" name="Rectangle 533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5" name="Rectangle 534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9" name="Rectangle 538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2" name="Rectangle 541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3" name="Rectangle 542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4" name="Rectangle 543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82" name="TextBox 378"/>
                <p:cNvSpPr txBox="1"/>
                <p:nvPr/>
              </p:nvSpPr>
              <p:spPr>
                <a:xfrm>
                  <a:off x="2133601" y="2229535"/>
                  <a:ext cx="44195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atomicity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5" name="Group 823"/>
              <p:cNvGrpSpPr/>
              <p:nvPr/>
            </p:nvGrpSpPr>
            <p:grpSpPr>
              <a:xfrm>
                <a:off x="1142999" y="3239869"/>
                <a:ext cx="3200401" cy="611707"/>
                <a:chOff x="914399" y="3239869"/>
                <a:chExt cx="3200401" cy="611707"/>
              </a:xfrm>
            </p:grpSpPr>
            <p:grpSp>
              <p:nvGrpSpPr>
                <p:cNvPr id="176" name="Group 616"/>
                <p:cNvGrpSpPr/>
                <p:nvPr/>
              </p:nvGrpSpPr>
              <p:grpSpPr>
                <a:xfrm flipV="1">
                  <a:off x="914399" y="3385234"/>
                  <a:ext cx="838194" cy="279400"/>
                  <a:chOff x="304800" y="914400"/>
                  <a:chExt cx="6400800" cy="2133600"/>
                </a:xfrm>
              </p:grpSpPr>
              <p:sp>
                <p:nvSpPr>
                  <p:cNvPr id="343" name="Rectangle 342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42" name="TextBox 338"/>
                <p:cNvSpPr txBox="1"/>
                <p:nvPr/>
              </p:nvSpPr>
              <p:spPr>
                <a:xfrm>
                  <a:off x="2133600" y="3239869"/>
                  <a:ext cx="19812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deadlock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7" name="Group 824"/>
              <p:cNvGrpSpPr/>
              <p:nvPr/>
            </p:nvGrpSpPr>
            <p:grpSpPr>
              <a:xfrm>
                <a:off x="1164771" y="4134533"/>
                <a:ext cx="4474029" cy="631443"/>
                <a:chOff x="936171" y="4134533"/>
                <a:chExt cx="4474029" cy="631443"/>
              </a:xfrm>
            </p:grpSpPr>
            <p:grpSp>
              <p:nvGrpSpPr>
                <p:cNvPr id="341" name="Group 655"/>
                <p:cNvGrpSpPr/>
                <p:nvPr/>
              </p:nvGrpSpPr>
              <p:grpSpPr>
                <a:xfrm>
                  <a:off x="936171" y="4134533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178" name="TextBox 174"/>
                <p:cNvSpPr txBox="1"/>
                <p:nvPr/>
              </p:nvSpPr>
              <p:spPr>
                <a:xfrm>
                  <a:off x="2133600" y="4154269"/>
                  <a:ext cx="32766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order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72" name="&quot;No&quot; Symbol 171"/>
            <p:cNvSpPr/>
            <p:nvPr/>
          </p:nvSpPr>
          <p:spPr bwMode="auto">
            <a:xfrm>
              <a:off x="2286000" y="990600"/>
              <a:ext cx="4038600" cy="4038600"/>
            </a:xfrm>
            <a:prstGeom prst="noSmoking">
              <a:avLst/>
            </a:prstGeom>
            <a:solidFill>
              <a:srgbClr val="CC3300">
                <a:alpha val="4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81" name="Group 708"/>
          <p:cNvGrpSpPr/>
          <p:nvPr/>
        </p:nvGrpSpPr>
        <p:grpSpPr>
          <a:xfrm>
            <a:off x="4953000" y="1905000"/>
            <a:ext cx="1825206" cy="1028701"/>
            <a:chOff x="3886200" y="5638800"/>
            <a:chExt cx="1825206" cy="1028701"/>
          </a:xfrm>
        </p:grpSpPr>
        <p:grpSp>
          <p:nvGrpSpPr>
            <p:cNvPr id="546" name="Group 4"/>
            <p:cNvGrpSpPr/>
            <p:nvPr/>
          </p:nvGrpSpPr>
          <p:grpSpPr>
            <a:xfrm>
              <a:off x="3886200" y="5638800"/>
              <a:ext cx="834605" cy="1028701"/>
              <a:chOff x="2743200" y="1143000"/>
              <a:chExt cx="3276600" cy="4038600"/>
            </a:xfrm>
          </p:grpSpPr>
          <p:pic>
            <p:nvPicPr>
              <p:cNvPr id="7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7" name="Picture 7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8" name="Picture 7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9" name="Picture 71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09" name="Group 9"/>
            <p:cNvGrpSpPr/>
            <p:nvPr/>
          </p:nvGrpSpPr>
          <p:grpSpPr>
            <a:xfrm>
              <a:off x="4876800" y="5638800"/>
              <a:ext cx="834605" cy="1028701"/>
              <a:chOff x="2743200" y="1143000"/>
              <a:chExt cx="3276600" cy="4038600"/>
            </a:xfrm>
          </p:grpSpPr>
          <p:pic>
            <p:nvPicPr>
              <p:cNvPr id="71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3" name="Picture 7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4" name="Picture 7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5" name="Picture 7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7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406" y="2057400"/>
            <a:ext cx="762000" cy="9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58468"/>
            <a:ext cx="3530662" cy="22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grpSp>
        <p:nvGrpSpPr>
          <p:cNvPr id="2" name="Group 983"/>
          <p:cNvGrpSpPr/>
          <p:nvPr/>
        </p:nvGrpSpPr>
        <p:grpSpPr>
          <a:xfrm>
            <a:off x="838200" y="1828800"/>
            <a:ext cx="3493995" cy="646331"/>
            <a:chOff x="2079171" y="5602069"/>
            <a:chExt cx="3493995" cy="646331"/>
          </a:xfrm>
        </p:grpSpPr>
        <p:grpSp>
          <p:nvGrpSpPr>
            <p:cNvPr id="4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5" name="Group 169"/>
          <p:cNvGrpSpPr/>
          <p:nvPr/>
        </p:nvGrpSpPr>
        <p:grpSpPr>
          <a:xfrm>
            <a:off x="1578782" y="2438400"/>
            <a:ext cx="2340634" cy="1676400"/>
            <a:chOff x="2133599" y="990600"/>
            <a:chExt cx="5638801" cy="4038600"/>
          </a:xfrm>
        </p:grpSpPr>
        <p:grpSp>
          <p:nvGrpSpPr>
            <p:cNvPr id="13" name="Group 170"/>
            <p:cNvGrpSpPr/>
            <p:nvPr/>
          </p:nvGrpSpPr>
          <p:grpSpPr>
            <a:xfrm>
              <a:off x="2133599" y="1295400"/>
              <a:ext cx="5638801" cy="3546776"/>
              <a:chOff x="1142999" y="1219200"/>
              <a:chExt cx="5638801" cy="3546776"/>
            </a:xfrm>
          </p:grpSpPr>
          <p:grpSp>
            <p:nvGrpSpPr>
              <p:cNvPr id="170" name="Group 821"/>
              <p:cNvGrpSpPr/>
              <p:nvPr/>
            </p:nvGrpSpPr>
            <p:grpSpPr>
              <a:xfrm>
                <a:off x="1143000" y="1219200"/>
                <a:ext cx="4724400" cy="627961"/>
                <a:chOff x="914400" y="1219200"/>
                <a:chExt cx="4724400" cy="627961"/>
              </a:xfrm>
            </p:grpSpPr>
            <p:sp>
              <p:nvSpPr>
                <p:cNvPr id="545" name="TextBox 544"/>
                <p:cNvSpPr txBox="1"/>
                <p:nvPr/>
              </p:nvSpPr>
              <p:spPr>
                <a:xfrm>
                  <a:off x="2133601" y="1219200"/>
                  <a:ext cx="35051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race conditions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grpSp>
              <p:nvGrpSpPr>
                <p:cNvPr id="171" name="Group 164"/>
                <p:cNvGrpSpPr/>
                <p:nvPr/>
              </p:nvGrpSpPr>
              <p:grpSpPr>
                <a:xfrm>
                  <a:off x="914400" y="1237564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547" name="Rectangle 543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8" name="Rectangle 547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9" name="Rectangle 548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0" name="Rectangle 549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1" name="Rectangle 550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2" name="Rectangle 17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3" name="Rectangle 552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4" name="Rectangle 553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5" name="Rectangle 554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6" name="Rectangle 555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7" name="Rectangle 556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8" name="Rectangle 557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9" name="Rectangle 558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0" name="Rectangle 559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1" name="Rectangle 560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2" name="Rectangle 561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4" name="Rectangle 563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5" name="Rectangle 56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6" name="Rectangle 56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9" name="Rectangle 56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0" name="Rectangle 56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4" name="Rectangle 57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5" name="Rectangle 57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6" name="Rectangle 57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9" name="Rectangle 578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0" name="Rectangle 579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2" name="Rectangle 581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3" name="Rectangle 582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4" name="Rectangle 583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7" name="Rectangle 586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1" name="Rectangle 590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2" name="Rectangle 21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5" name="Rectangle 594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6" name="Rectangle 595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7" name="Rectangle 596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9" name="Rectangle 598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0" name="Rectangle 599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1" name="Rectangle 600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2" name="Rectangle 601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3" name="Rectangle 602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5" name="Rectangle 604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6" name="Rectangle 605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7" name="Rectangle 606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9" name="Rectangle 608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0" name="Rectangle 609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1" name="Rectangle 610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2" name="Rectangle 611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4" name="Rectangle 613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5" name="Rectangle 614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6" name="Rectangle 615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8" name="Rectangle 617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9" name="Rectangle 618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0" name="Rectangle 619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1" name="Rectangle 620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2" name="Rectangle 621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4" name="Rectangle 623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6" name="Rectangle 625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8" name="Rectangle 627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0" name="Rectangle 629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1" name="Rectangle 375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2" name="Rectangle 631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5" name="Rectangle 634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7" name="Rectangle 636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1" name="Rectangle 640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2" name="Rectangle 641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3" name="Rectangle 642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5" name="Rectangle 644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6" name="Rectangle 645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7" name="Rectangle 646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8" name="Rectangle 647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9" name="Rectangle 648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0" name="Rectangle 649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1" name="Rectangle 650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2" name="Rectangle 651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3" name="Rectangle 652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4" name="Rectangle 653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5" name="Rectangle 654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6" name="Rectangle 655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7" name="Rectangle 656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8" name="Rectangle 657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9" name="Rectangle 658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0" name="Rectangle 659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1" name="Rectangle 660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2" name="Rectangle 661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4" name="Rectangle 663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7" name="Rectangle 666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8" name="Rectangle 667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9" name="Rectangle 668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0" name="Rectangle 669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1" name="Rectangle 670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2" name="Rectangle 671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3" name="Rectangle 672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5" name="Rectangle 674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6" name="Rectangle 675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7" name="Rectangle 676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8" name="Rectangle 677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9" name="Rectangle 678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0" name="Rectangle 679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1" name="Rectangle 680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3" name="Rectangle 682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4" name="Rectangle 683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5" name="Rectangle 684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6" name="Rectangle 685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7" name="Rectangle 686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8" name="Rectangle 687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9" name="Rectangle 688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0" name="Rectangle 689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1" name="Rectangle 690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2" name="Rectangle 691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3" name="Rectangle 692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5" name="Rectangle 694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6" name="Rectangle 695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7" name="Rectangle 696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8" name="Rectangle 697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9" name="Rectangle 698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0" name="Rectangle 699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1" name="Rectangle 700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2" name="Rectangle 701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3" name="Rectangle 702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4" name="Rectangle 703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5" name="Rectangle 704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6" name="Rectangle 705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7" name="Rectangle 706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8" name="Rectangle 707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</p:grpSp>
          <p:grpSp>
            <p:nvGrpSpPr>
              <p:cNvPr id="173" name="Group 822"/>
              <p:cNvGrpSpPr/>
              <p:nvPr/>
            </p:nvGrpSpPr>
            <p:grpSpPr>
              <a:xfrm>
                <a:off x="1143000" y="2209799"/>
                <a:ext cx="5638800" cy="631442"/>
                <a:chOff x="914400" y="2209799"/>
                <a:chExt cx="5638800" cy="631442"/>
              </a:xfrm>
            </p:grpSpPr>
            <p:grpSp>
              <p:nvGrpSpPr>
                <p:cNvPr id="174" name="Group 453"/>
                <p:cNvGrpSpPr/>
                <p:nvPr/>
              </p:nvGrpSpPr>
              <p:grpSpPr>
                <a:xfrm>
                  <a:off x="914400" y="2209799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383" name="Rectangle 382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5" name="Rectangle 494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4" name="Rectangle 503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8" name="Rectangle 507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9" name="Rectangle 508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7" name="Rectangle 516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1" name="Rectangle 520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5" name="Rectangle 524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9" name="Rectangle 528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0" name="Rectangle 529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1" name="Rectangle 530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3" name="Rectangle 532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4" name="Rectangle 533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5" name="Rectangle 534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9" name="Rectangle 538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2" name="Rectangle 541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3" name="Rectangle 542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4" name="Rectangle 543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82" name="TextBox 378"/>
                <p:cNvSpPr txBox="1"/>
                <p:nvPr/>
              </p:nvSpPr>
              <p:spPr>
                <a:xfrm>
                  <a:off x="2133601" y="2229535"/>
                  <a:ext cx="44195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atomicity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5" name="Group 823"/>
              <p:cNvGrpSpPr/>
              <p:nvPr/>
            </p:nvGrpSpPr>
            <p:grpSpPr>
              <a:xfrm>
                <a:off x="1142999" y="3239869"/>
                <a:ext cx="3200401" cy="611707"/>
                <a:chOff x="914399" y="3239869"/>
                <a:chExt cx="3200401" cy="611707"/>
              </a:xfrm>
            </p:grpSpPr>
            <p:grpSp>
              <p:nvGrpSpPr>
                <p:cNvPr id="176" name="Group 616"/>
                <p:cNvGrpSpPr/>
                <p:nvPr/>
              </p:nvGrpSpPr>
              <p:grpSpPr>
                <a:xfrm flipV="1">
                  <a:off x="914399" y="3385234"/>
                  <a:ext cx="838194" cy="279400"/>
                  <a:chOff x="304800" y="914400"/>
                  <a:chExt cx="6400800" cy="2133600"/>
                </a:xfrm>
              </p:grpSpPr>
              <p:sp>
                <p:nvSpPr>
                  <p:cNvPr id="343" name="Rectangle 342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42" name="TextBox 338"/>
                <p:cNvSpPr txBox="1"/>
                <p:nvPr/>
              </p:nvSpPr>
              <p:spPr>
                <a:xfrm>
                  <a:off x="2133600" y="3239869"/>
                  <a:ext cx="19812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deadlock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7" name="Group 824"/>
              <p:cNvGrpSpPr/>
              <p:nvPr/>
            </p:nvGrpSpPr>
            <p:grpSpPr>
              <a:xfrm>
                <a:off x="1164771" y="4134533"/>
                <a:ext cx="4474029" cy="631443"/>
                <a:chOff x="936171" y="4134533"/>
                <a:chExt cx="4474029" cy="631443"/>
              </a:xfrm>
            </p:grpSpPr>
            <p:grpSp>
              <p:nvGrpSpPr>
                <p:cNvPr id="341" name="Group 655"/>
                <p:cNvGrpSpPr/>
                <p:nvPr/>
              </p:nvGrpSpPr>
              <p:grpSpPr>
                <a:xfrm>
                  <a:off x="936171" y="4134533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178" name="TextBox 174"/>
                <p:cNvSpPr txBox="1"/>
                <p:nvPr/>
              </p:nvSpPr>
              <p:spPr>
                <a:xfrm>
                  <a:off x="2133600" y="4154269"/>
                  <a:ext cx="32766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order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72" name="&quot;No&quot; Symbol 171"/>
            <p:cNvSpPr/>
            <p:nvPr/>
          </p:nvSpPr>
          <p:spPr bwMode="auto">
            <a:xfrm>
              <a:off x="2286000" y="990600"/>
              <a:ext cx="4038600" cy="4038600"/>
            </a:xfrm>
            <a:prstGeom prst="noSmoking">
              <a:avLst/>
            </a:prstGeom>
            <a:solidFill>
              <a:srgbClr val="CC3300">
                <a:alpha val="4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81" name="Group 708"/>
          <p:cNvGrpSpPr/>
          <p:nvPr/>
        </p:nvGrpSpPr>
        <p:grpSpPr>
          <a:xfrm>
            <a:off x="4953000" y="1905000"/>
            <a:ext cx="1825206" cy="1028701"/>
            <a:chOff x="3886200" y="5638800"/>
            <a:chExt cx="1825206" cy="1028701"/>
          </a:xfrm>
        </p:grpSpPr>
        <p:grpSp>
          <p:nvGrpSpPr>
            <p:cNvPr id="546" name="Group 4"/>
            <p:cNvGrpSpPr/>
            <p:nvPr/>
          </p:nvGrpSpPr>
          <p:grpSpPr>
            <a:xfrm>
              <a:off x="3886200" y="5638800"/>
              <a:ext cx="834605" cy="1028701"/>
              <a:chOff x="2743200" y="1143000"/>
              <a:chExt cx="3276600" cy="4038600"/>
            </a:xfrm>
          </p:grpSpPr>
          <p:pic>
            <p:nvPicPr>
              <p:cNvPr id="7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7" name="Picture 7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8" name="Picture 7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9" name="Picture 71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09" name="Group 9"/>
            <p:cNvGrpSpPr/>
            <p:nvPr/>
          </p:nvGrpSpPr>
          <p:grpSpPr>
            <a:xfrm>
              <a:off x="4876800" y="5638800"/>
              <a:ext cx="834605" cy="1028701"/>
              <a:chOff x="2743200" y="1143000"/>
              <a:chExt cx="3276600" cy="4038600"/>
            </a:xfrm>
          </p:grpSpPr>
          <p:pic>
            <p:nvPicPr>
              <p:cNvPr id="71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3" name="Picture 7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4" name="Picture 7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5" name="Picture 7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7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406" y="2057400"/>
            <a:ext cx="762000" cy="9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58468"/>
            <a:ext cx="3530662" cy="22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2" name="TextBox 721"/>
          <p:cNvSpPr txBox="1"/>
          <p:nvPr/>
        </p:nvSpPr>
        <p:spPr>
          <a:xfrm>
            <a:off x="1143000" y="5715000"/>
            <a:ext cx="687880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% </a:t>
            </a:r>
            <a:r>
              <a:rPr lang="en-US" sz="2400" b="1" dirty="0" smtClean="0">
                <a:latin typeface="Lucida Console" pitchFamily="49" charset="0"/>
              </a:rPr>
              <a:t>g++ </a:t>
            </a:r>
            <a:r>
              <a:rPr lang="en-US" sz="2400" dirty="0" smtClean="0">
                <a:latin typeface="Lucida Console" pitchFamily="49" charset="0"/>
              </a:rPr>
              <a:t>myprog.cpp </a:t>
            </a:r>
            <a:r>
              <a:rPr lang="en-US" sz="2400" b="1" dirty="0" smtClean="0">
                <a:latin typeface="Lucida Console" pitchFamily="49" charset="0"/>
              </a:rPr>
              <a:t>–</a:t>
            </a:r>
            <a:r>
              <a:rPr lang="en-US" sz="2400" b="1" dirty="0" err="1" smtClean="0">
                <a:solidFill>
                  <a:srgbClr val="0070C0"/>
                </a:solidFill>
                <a:latin typeface="Lucida Console" pitchFamily="49" charset="0"/>
              </a:rPr>
              <a:t>lgrace</a:t>
            </a:r>
            <a:r>
              <a:rPr lang="en-US" sz="2400" b="1" dirty="0" smtClean="0">
                <a:latin typeface="Lucida Console" pitchFamily="49" charset="0"/>
              </a:rPr>
              <a:t>   </a:t>
            </a:r>
            <a:r>
              <a:rPr lang="en-US" sz="2400" dirty="0" smtClean="0">
                <a:latin typeface="Lucida Console" pitchFamily="49" charset="0"/>
              </a:rPr>
              <a:t>–o </a:t>
            </a:r>
            <a:r>
              <a:rPr lang="en-US" sz="2400" dirty="0" err="1" smtClean="0">
                <a:latin typeface="Lucida Console" pitchFamily="49" charset="0"/>
              </a:rPr>
              <a:t>myprog</a:t>
            </a:r>
            <a:endParaRPr lang="en-US" sz="2400" dirty="0"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51816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AutoShape 2" descr="Universitat Politècnica de Catalu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2819400"/>
            <a:ext cx="6629400" cy="1938992"/>
          </a:xfrm>
          <a:prstGeom prst="rect">
            <a:avLst/>
          </a:prstGeom>
          <a:solidFill>
            <a:srgbClr val="002060">
              <a:alpha val="77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Georgia" pitchFamily="18" charset="0"/>
              </a:rPr>
              <a:t>“</a:t>
            </a:r>
            <a:r>
              <a:rPr lang="en-US" sz="6000" b="1" i="1" dirty="0" err="1" smtClean="0">
                <a:solidFill>
                  <a:schemeClr val="bg1"/>
                </a:solidFill>
                <a:latin typeface="Georgia" pitchFamily="18" charset="0"/>
              </a:rPr>
              <a:t>Moltes</a:t>
            </a:r>
            <a:r>
              <a:rPr lang="en-US" sz="60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latin typeface="Georgia" pitchFamily="18" charset="0"/>
              </a:rPr>
              <a:t>gr</a:t>
            </a:r>
            <a:r>
              <a:rPr lang="es-ES" sz="6000" b="1" i="1" dirty="0" err="1" smtClean="0">
                <a:solidFill>
                  <a:schemeClr val="bg1"/>
                </a:solidFill>
                <a:latin typeface="Georgia" pitchFamily="18" charset="0"/>
              </a:rPr>
              <a:t>àcie</a:t>
            </a:r>
            <a:r>
              <a:rPr lang="en-US" sz="6000" b="1" i="1" dirty="0" smtClean="0">
                <a:solidFill>
                  <a:schemeClr val="bg1"/>
                </a:solidFill>
                <a:latin typeface="Georgia" pitchFamily="18" charset="0"/>
              </a:rPr>
              <a:t>s</a:t>
            </a:r>
            <a:r>
              <a:rPr lang="en-US" sz="6000" b="1" i="1" dirty="0" smtClean="0">
                <a:solidFill>
                  <a:schemeClr val="bg1"/>
                </a:solidFill>
                <a:latin typeface="Georgia" pitchFamily="18" charset="0"/>
              </a:rPr>
              <a:t>”</a:t>
            </a:r>
            <a:endParaRPr lang="en-US" sz="6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6" name="Picture 4" descr="http://www.upc.es/imatges/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20" y="5638800"/>
            <a:ext cx="5151108" cy="990600"/>
          </a:xfrm>
          <a:prstGeom prst="rect">
            <a:avLst/>
          </a:prstGeom>
          <a:solidFill>
            <a:srgbClr val="F2F2F2"/>
          </a:solidFill>
        </p:spPr>
      </p:pic>
      <p:pic>
        <p:nvPicPr>
          <p:cNvPr id="17" name="Picture 6" descr="http://www.bsc.es/images/pe01_02.jpg"/>
          <p:cNvPicPr>
            <a:picLocks noChangeAspect="1" noChangeArrowheads="1"/>
          </p:cNvPicPr>
          <p:nvPr/>
        </p:nvPicPr>
        <p:blipFill>
          <a:blip r:embed="rId3"/>
          <a:srcRect l="3023" r="74929" b="47768"/>
          <a:stretch>
            <a:fillRect/>
          </a:stretch>
        </p:blipFill>
        <p:spPr bwMode="auto">
          <a:xfrm>
            <a:off x="5453742" y="5638800"/>
            <a:ext cx="3211286" cy="990600"/>
          </a:xfrm>
          <a:prstGeom prst="rect">
            <a:avLst/>
          </a:prstGeom>
          <a:solidFill>
            <a:srgbClr val="F2F2F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19" y="2819400"/>
            <a:ext cx="90351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2200275" cy="16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2200275" cy="16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5200" y="2819400"/>
            <a:ext cx="2590889" cy="18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71800" y="32766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2200275" cy="16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5200" y="2819400"/>
            <a:ext cx="2590889" cy="18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71800" y="32766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316608" y="32766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51816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172200" y="1371600"/>
            <a:ext cx="1371600" cy="6096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90600"/>
            <a:ext cx="2626591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172200" y="1371600"/>
            <a:ext cx="1371600" cy="6096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172200" y="1371600"/>
            <a:ext cx="1371600" cy="6096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53200" y="2286000"/>
            <a:ext cx="13716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emery\AppData\Local\Microsoft\Windows\Temporary Internet Files\Content.IE5\P9E3RE7F\MCBD0600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14400"/>
            <a:ext cx="1346074" cy="13519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2743200" y="1143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4419600" y="1143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2743200" y="3200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4419600" y="3200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1148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51816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172200" y="1371600"/>
            <a:ext cx="1371600" cy="609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715000" y="838200"/>
            <a:ext cx="2819400" cy="1524000"/>
            <a:chOff x="5715000" y="838200"/>
            <a:chExt cx="2819400" cy="1524000"/>
          </a:xfrm>
        </p:grpSpPr>
        <p:sp>
          <p:nvSpPr>
            <p:cNvPr id="14" name="Rectangle 13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solidFill>
              <a:schemeClr val="accent1"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olidFill>
                    <a:schemeClr val="bg1"/>
                  </a:solidFill>
                  <a:latin typeface="Georgia" pitchFamily="18" charset="0"/>
                </a:rPr>
                <a:t>“</a:t>
              </a:r>
              <a:endParaRPr lang="en-US" sz="8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solidFill>
                    <a:schemeClr val="bg1"/>
                  </a:solidFill>
                  <a:latin typeface="Georgia" pitchFamily="18" charset="0"/>
                </a:rPr>
                <a:t>”</a:t>
              </a:r>
              <a:endParaRPr lang="en-US" sz="8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0" y="2438400"/>
            <a:ext cx="661737" cy="1143000"/>
            <a:chOff x="2743200" y="1143000"/>
            <a:chExt cx="3276600" cy="4038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1295400" y="2819400"/>
            <a:ext cx="6629400" cy="1015663"/>
          </a:xfrm>
          <a:prstGeom prst="rect">
            <a:avLst/>
          </a:prstGeom>
          <a:solidFill>
            <a:srgbClr val="002060">
              <a:alpha val="77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Georgia" pitchFamily="18" charset="0"/>
              </a:rPr>
              <a:t>race </a:t>
            </a:r>
            <a:r>
              <a:rPr lang="en-US" sz="6000" i="1" dirty="0" smtClean="0">
                <a:solidFill>
                  <a:schemeClr val="bg1"/>
                </a:solidFill>
                <a:latin typeface="Georgia" pitchFamily="18" charset="0"/>
              </a:rPr>
              <a:t>condition</a:t>
            </a:r>
            <a:endParaRPr lang="en-US" sz="60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1295400" y="2819400"/>
            <a:ext cx="6629400" cy="1938992"/>
          </a:xfrm>
          <a:prstGeom prst="rect">
            <a:avLst/>
          </a:prstGeom>
          <a:solidFill>
            <a:srgbClr val="002060">
              <a:alpha val="77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Georgia" pitchFamily="18" charset="0"/>
              </a:rPr>
              <a:t>atomicity </a:t>
            </a:r>
            <a:r>
              <a:rPr lang="en-US" sz="6000" i="1" dirty="0" smtClean="0">
                <a:solidFill>
                  <a:schemeClr val="bg1"/>
                </a:solidFill>
                <a:latin typeface="Georgia" pitchFamily="18" charset="0"/>
              </a:rPr>
              <a:t>violation</a:t>
            </a:r>
            <a:endParaRPr lang="en-US" sz="60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295400" y="2794337"/>
            <a:ext cx="6629400" cy="1015663"/>
          </a:xfrm>
          <a:prstGeom prst="rect">
            <a:avLst/>
          </a:prstGeom>
          <a:solidFill>
            <a:srgbClr val="002060">
              <a:alpha val="77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Georgia" pitchFamily="18" charset="0"/>
              </a:rPr>
              <a:t>deadlock</a:t>
            </a:r>
            <a:endParaRPr lang="en-US" sz="60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/>
          <p:cNvGrpSpPr/>
          <p:nvPr/>
        </p:nvGrpSpPr>
        <p:grpSpPr>
          <a:xfrm>
            <a:off x="304800" y="914400"/>
            <a:ext cx="8229600" cy="533400"/>
            <a:chOff x="304800" y="914400"/>
            <a:chExt cx="8229600" cy="533400"/>
          </a:xfrm>
        </p:grpSpPr>
        <p:sp>
          <p:nvSpPr>
            <p:cNvPr id="8" name="Rectangle 7"/>
            <p:cNvSpPr/>
            <p:nvPr/>
          </p:nvSpPr>
          <p:spPr>
            <a:xfrm>
              <a:off x="3048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20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192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764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1336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5908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480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052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9624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4196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768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3340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7912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2484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7056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628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200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0772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3810000" y="2057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-876847" y="3695454"/>
            <a:ext cx="3582194" cy="1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5486400"/>
            <a:ext cx="7162800" cy="19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66800" y="2362200"/>
            <a:ext cx="5486400" cy="2971800"/>
          </a:xfrm>
          <a:custGeom>
            <a:avLst/>
            <a:gdLst>
              <a:gd name="connsiteX0" fmla="*/ 0 w 2026023"/>
              <a:gd name="connsiteY0" fmla="*/ 591670 h 606612"/>
              <a:gd name="connsiteX1" fmla="*/ 833717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606612"/>
              <a:gd name="connsiteX1" fmla="*/ 481283 w 2026023"/>
              <a:gd name="connsiteY1" fmla="*/ 528917 h 606612"/>
              <a:gd name="connsiteX2" fmla="*/ 986117 w 2026023"/>
              <a:gd name="connsiteY2" fmla="*/ 519953 h 606612"/>
              <a:gd name="connsiteX3" fmla="*/ 1183341 w 2026023"/>
              <a:gd name="connsiteY3" fmla="*/ 519953 h 606612"/>
              <a:gd name="connsiteX4" fmla="*/ 2026023 w 2026023"/>
              <a:gd name="connsiteY4" fmla="*/ 0 h 606612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86117 w 2026023"/>
              <a:gd name="connsiteY2" fmla="*/ 519953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183341 w 2026023"/>
              <a:gd name="connsiteY4" fmla="*/ 519953 h 591670"/>
              <a:gd name="connsiteX5" fmla="*/ 2026023 w 2026023"/>
              <a:gd name="connsiteY5" fmla="*/ 0 h 591670"/>
              <a:gd name="connsiteX0" fmla="*/ 0 w 2026023"/>
              <a:gd name="connsiteY0" fmla="*/ 591670 h 591670"/>
              <a:gd name="connsiteX1" fmla="*/ 481283 w 2026023"/>
              <a:gd name="connsiteY1" fmla="*/ 528917 h 591670"/>
              <a:gd name="connsiteX2" fmla="*/ 922038 w 2026023"/>
              <a:gd name="connsiteY2" fmla="*/ 373924 h 591670"/>
              <a:gd name="connsiteX3" fmla="*/ 1091225 w 2026023"/>
              <a:gd name="connsiteY3" fmla="*/ 308010 h 591670"/>
              <a:gd name="connsiteX4" fmla="*/ 1631893 w 2026023"/>
              <a:gd name="connsiteY4" fmla="*/ 81867 h 591670"/>
              <a:gd name="connsiteX5" fmla="*/ 2026023 w 2026023"/>
              <a:gd name="connsiteY5" fmla="*/ 0 h 591670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2026023 w 2026023"/>
              <a:gd name="connsiteY5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394785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620928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922038 w 2026023"/>
              <a:gd name="connsiteY2" fmla="*/ 686842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857959 w 2026023"/>
              <a:gd name="connsiteY2" fmla="*/ 812010 h 904588"/>
              <a:gd name="connsiteX3" fmla="*/ 1091225 w 2026023"/>
              <a:gd name="connsiteY3" fmla="*/ 725234 h 904588"/>
              <a:gd name="connsiteX4" fmla="*/ 1631893 w 2026023"/>
              <a:gd name="connsiteY4" fmla="*/ 519953 h 904588"/>
              <a:gd name="connsiteX5" fmla="*/ 1892211 w 2026023"/>
              <a:gd name="connsiteY5" fmla="*/ 330098 h 904588"/>
              <a:gd name="connsiteX6" fmla="*/ 2026023 w 2026023"/>
              <a:gd name="connsiteY6" fmla="*/ 0 h 904588"/>
              <a:gd name="connsiteX0" fmla="*/ 0 w 2026023"/>
              <a:gd name="connsiteY0" fmla="*/ 904588 h 904588"/>
              <a:gd name="connsiteX1" fmla="*/ 481283 w 2026023"/>
              <a:gd name="connsiteY1" fmla="*/ 841835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330098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631893 w 2026023"/>
              <a:gd name="connsiteY5" fmla="*/ 519953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599854 w 2026023"/>
              <a:gd name="connsiteY5" fmla="*/ 645121 h 904588"/>
              <a:gd name="connsiteX6" fmla="*/ 1892211 w 2026023"/>
              <a:gd name="connsiteY6" fmla="*/ 476127 h 904588"/>
              <a:gd name="connsiteX7" fmla="*/ 2026023 w 2026023"/>
              <a:gd name="connsiteY7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91225 w 2026023"/>
              <a:gd name="connsiteY4" fmla="*/ 725234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57959 w 2026023"/>
              <a:gd name="connsiteY3" fmla="*/ 81201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37780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67581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  <a:gd name="connsiteX0" fmla="*/ 0 w 2026023"/>
              <a:gd name="connsiteY0" fmla="*/ 904588 h 904588"/>
              <a:gd name="connsiteX1" fmla="*/ 481283 w 2026023"/>
              <a:gd name="connsiteY1" fmla="*/ 904419 h 904588"/>
              <a:gd name="connsiteX2" fmla="*/ 665289 w 2026023"/>
              <a:gd name="connsiteY2" fmla="*/ 877398 h 904588"/>
              <a:gd name="connsiteX3" fmla="*/ 833458 w 2026023"/>
              <a:gd name="connsiteY3" fmla="*/ 859868 h 904588"/>
              <a:gd name="connsiteX4" fmla="*/ 1027146 w 2026023"/>
              <a:gd name="connsiteY4" fmla="*/ 808679 h 904588"/>
              <a:gd name="connsiteX5" fmla="*/ 1196767 w 2026023"/>
              <a:gd name="connsiteY5" fmla="*/ 765729 h 904588"/>
              <a:gd name="connsiteX6" fmla="*/ 1599854 w 2026023"/>
              <a:gd name="connsiteY6" fmla="*/ 645121 h 904588"/>
              <a:gd name="connsiteX7" fmla="*/ 1892211 w 2026023"/>
              <a:gd name="connsiteY7" fmla="*/ 476127 h 904588"/>
              <a:gd name="connsiteX8" fmla="*/ 2026023 w 2026023"/>
              <a:gd name="connsiteY8" fmla="*/ 0 h 9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023" h="904588">
                <a:moveTo>
                  <a:pt x="0" y="904588"/>
                </a:moveTo>
                <a:lnTo>
                  <a:pt x="481283" y="904419"/>
                </a:lnTo>
                <a:lnTo>
                  <a:pt x="665289" y="877398"/>
                </a:lnTo>
                <a:cubicBezTo>
                  <a:pt x="723985" y="866292"/>
                  <a:pt x="767809" y="866208"/>
                  <a:pt x="833458" y="859868"/>
                </a:cubicBezTo>
                <a:cubicBezTo>
                  <a:pt x="919095" y="857819"/>
                  <a:pt x="903497" y="836494"/>
                  <a:pt x="1027146" y="808679"/>
                </a:cubicBezTo>
                <a:cubicBezTo>
                  <a:pt x="1067594" y="794012"/>
                  <a:pt x="1101316" y="792989"/>
                  <a:pt x="1196767" y="765729"/>
                </a:cubicBezTo>
                <a:cubicBezTo>
                  <a:pt x="1292218" y="738469"/>
                  <a:pt x="1483947" y="693388"/>
                  <a:pt x="1599854" y="645121"/>
                </a:cubicBezTo>
                <a:cubicBezTo>
                  <a:pt x="1715761" y="596854"/>
                  <a:pt x="1826523" y="541925"/>
                  <a:pt x="1892211" y="476127"/>
                </a:cubicBezTo>
                <a:lnTo>
                  <a:pt x="202602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114800" y="5867400"/>
            <a:ext cx="990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4"/>
          <p:cNvGrpSpPr/>
          <p:nvPr/>
        </p:nvGrpSpPr>
        <p:grpSpPr>
          <a:xfrm>
            <a:off x="304800" y="914400"/>
            <a:ext cx="8229600" cy="533400"/>
            <a:chOff x="304800" y="914400"/>
            <a:chExt cx="8229600" cy="533400"/>
          </a:xfrm>
        </p:grpSpPr>
        <p:sp>
          <p:nvSpPr>
            <p:cNvPr id="8" name="Rectangle 7"/>
            <p:cNvSpPr/>
            <p:nvPr/>
          </p:nvSpPr>
          <p:spPr>
            <a:xfrm>
              <a:off x="3048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20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192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764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1336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5908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480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052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9624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4196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768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3340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7912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2484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7056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628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200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077200" y="914400"/>
              <a:ext cx="4572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192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64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1336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90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480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9624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4196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3340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912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2484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628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077200" y="9144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04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19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76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3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590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048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505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419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876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334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91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2484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056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1628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6200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077200" y="14478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304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2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219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676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2133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590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048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505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962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419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76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91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2484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628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200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077200" y="19812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04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62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219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33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590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048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505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962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19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76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34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791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2484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056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1628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6200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077200" y="25146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04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62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219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676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133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90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48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505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962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419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876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334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5791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484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1628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6200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77200" y="30480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04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62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19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676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133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2590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048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5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962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4419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876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5334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791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2484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67056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71628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76200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8077200" y="35814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04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62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219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676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133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590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048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962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419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4876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5334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5791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2484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7056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628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6200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8077200" y="41148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04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62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219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676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2133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590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048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505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962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419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876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334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5791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484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056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71628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76200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8077200" y="4648200"/>
            <a:ext cx="457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304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762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1219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676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33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590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048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505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962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4419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876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334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91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2484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7056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1628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6200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8077200" y="5181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1295400" y="2819400"/>
            <a:ext cx="6629400" cy="1015663"/>
          </a:xfrm>
          <a:prstGeom prst="rect">
            <a:avLst/>
          </a:prstGeom>
          <a:solidFill>
            <a:srgbClr val="002060">
              <a:alpha val="77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Georgia" pitchFamily="18" charset="0"/>
              </a:rPr>
              <a:t>order </a:t>
            </a:r>
            <a:r>
              <a:rPr lang="en-US" sz="6000" i="1" dirty="0" smtClean="0">
                <a:solidFill>
                  <a:schemeClr val="bg1"/>
                </a:solidFill>
                <a:latin typeface="Georgia" pitchFamily="18" charset="0"/>
              </a:rPr>
              <a:t>violation</a:t>
            </a:r>
            <a:endParaRPr lang="en-US" sz="60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228600" y="228600"/>
            <a:ext cx="1219200" cy="150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2133599" y="1219200"/>
            <a:ext cx="4484595" cy="646331"/>
            <a:chOff x="2079171" y="5602069"/>
            <a:chExt cx="44845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800"/>
              <a:ext cx="1045029" cy="609600"/>
              <a:chOff x="304800" y="914400"/>
              <a:chExt cx="8229600" cy="480060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Rectangle 823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Rectangle 824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Rectangle 825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Rectangle 826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Rectangle 827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Rectangle 828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Rectangle 829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Rectangle 830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Rectangle 831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Rectangle 832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Rectangle 833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Rectangle 834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Rectangle 835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Rectangle 836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Rectangle 837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Rectangle 838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Rectangle 839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Rectangle 840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Rectangle 841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Rectangle 842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Rectangle 843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Rectangle 844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Rectangle 845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Rectangle 846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Rectangle 847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Rectangle 848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Rectangle 849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Rectangle 850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Rectangle 852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Rectangle 854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Rectangle 860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Rectangle 861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Rectangle 862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Rectangle 863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Rectangle 864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Rectangle 865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Rectangle 866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Rectangle 867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Rectangle 869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Rectangle 870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Rectangle 871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Rectangle 872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Rectangle 873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Rectangle 885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Rectangle 886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Rectangle 889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Rectangle 890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Rectangle 891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Rectangle 892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Rectangle 893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Rectangle 894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Rectangle 895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Rectangle 896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Rectangle 897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Rectangle 900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Rectangle 901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Rectangle 902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Rectangle 903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Rectangle 904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Rectangle 905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Rectangle 906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Rectangle 907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Rectangle 908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Rectangle 910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Rectangle 911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Rectangle 912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Rectangle 913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Rectangle 914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Rectangle 915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Rectangle 916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Rectangle 917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Rectangle 918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Rectangle 919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Rectangle 920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Rectangle 921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Rectangle 922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Rectangle 923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Rectangle 924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Rectangle 925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Rectangle 926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Rectangle 927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Rectangle 928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Rectangle 929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Rectangle 930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Rectangle 931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Rectangle 932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Rectangle 933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Rectangle 934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Rectangle 935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Rectangle 936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Rectangle 937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Rectangle 938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Rectangle 939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Rectangle 940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Rectangle 941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Rectangle 942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Rectangle 943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Rectangle 944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Rectangle 945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Rectangle 946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Rectangle 947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Rectangle 948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Rectangle 949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Rectangle 950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Rectangle 951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Rectangle 952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Rectangle 953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Rectangle 954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Rectangle 955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Rectangle 956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Rectangle 957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Rectangle 958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Rectangle 959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Rectangle 960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Rectangle 961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Rectangle 962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Rectangle 963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Rectangle 964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Rectangle 965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Rectangle 966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Rectangle 968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Rectangle 969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Rectangle 970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Rectangle 971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Rectangle 972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Rectangle 973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Rectangle 974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Rectangle 975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Rectangle 976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Rectangle 977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Rectangle 978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Rectangle 979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Rectangle 980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3" name="TextBox 982"/>
            <p:cNvSpPr txBox="1"/>
            <p:nvPr/>
          </p:nvSpPr>
          <p:spPr>
            <a:xfrm>
              <a:off x="3287166" y="5602069"/>
              <a:ext cx="32766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2"/>
          <a:srcRect l="20745" t="17010" r="55626" b="29382"/>
          <a:stretch>
            <a:fillRect/>
          </a:stretch>
        </p:blipFill>
        <p:spPr bwMode="auto">
          <a:xfrm>
            <a:off x="228600" y="228600"/>
            <a:ext cx="1219200" cy="150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2133599" y="1219200"/>
            <a:ext cx="4484595" cy="646331"/>
            <a:chOff x="2079171" y="5602069"/>
            <a:chExt cx="44845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800"/>
              <a:ext cx="1045029" cy="609600"/>
              <a:chOff x="304800" y="914400"/>
              <a:chExt cx="8229600" cy="480060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Rectangle 823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Rectangle 824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Rectangle 825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Rectangle 826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Rectangle 827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Rectangle 828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Rectangle 829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Rectangle 830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Rectangle 831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Rectangle 832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Rectangle 833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Rectangle 834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Rectangle 835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Rectangle 836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Rectangle 837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Rectangle 838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Rectangle 839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Rectangle 840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Rectangle 841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Rectangle 842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Rectangle 843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Rectangle 844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Rectangle 845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Rectangle 846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Rectangle 847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Rectangle 848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Rectangle 849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Rectangle 850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Rectangle 852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Rectangle 854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Rectangle 860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Rectangle 861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Rectangle 862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Rectangle 863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Rectangle 864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Rectangle 865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Rectangle 866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Rectangle 867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Rectangle 869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Rectangle 870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Rectangle 871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Rectangle 872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Rectangle 873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Rectangle 885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Rectangle 886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Rectangle 889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Rectangle 890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Rectangle 891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Rectangle 892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Rectangle 893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Rectangle 894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Rectangle 895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Rectangle 896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Rectangle 897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Rectangle 900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Rectangle 901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Rectangle 902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Rectangle 903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Rectangle 904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Rectangle 905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Rectangle 906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Rectangle 907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Rectangle 908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Rectangle 910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Rectangle 911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Rectangle 912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Rectangle 913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Rectangle 914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Rectangle 915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Rectangle 916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Rectangle 917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Rectangle 918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Rectangle 919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Rectangle 920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Rectangle 921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Rectangle 922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Rectangle 923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Rectangle 924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Rectangle 925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Rectangle 926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Rectangle 927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Rectangle 928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Rectangle 929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Rectangle 930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Rectangle 931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Rectangle 932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Rectangle 933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Rectangle 934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Rectangle 935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Rectangle 936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Rectangle 937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Rectangle 938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Rectangle 939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Rectangle 940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Rectangle 941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Rectangle 942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Rectangle 943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Rectangle 944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Rectangle 945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Rectangle 946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Rectangle 947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Rectangle 948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Rectangle 949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Rectangle 950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Rectangle 951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Rectangle 952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Rectangle 953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Rectangle 954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Rectangle 955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Rectangle 956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Rectangle 957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Rectangle 958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Rectangle 959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Rectangle 960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Rectangle 961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Rectangle 962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Rectangle 963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Rectangle 964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Rectangle 965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Rectangle 966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Rectangle 968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Rectangle 969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Rectangle 970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Rectangle 971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Rectangle 972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Rectangle 973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Rectangle 974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Rectangle 975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Rectangle 976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Rectangle 977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Rectangle 978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Rectangle 979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Rectangle 980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3" name="TextBox 982"/>
            <p:cNvSpPr txBox="1"/>
            <p:nvPr/>
          </p:nvSpPr>
          <p:spPr>
            <a:xfrm>
              <a:off x="3287166" y="5602069"/>
              <a:ext cx="32766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pic>
        <p:nvPicPr>
          <p:cNvPr id="168" name="Picture 167" descr="unicorns-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3886200" cy="4145280"/>
          </a:xfrm>
          <a:prstGeom prst="rect">
            <a:avLst/>
          </a:prstGeom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3"/>
          <a:srcRect l="20745" t="17010" r="55626" b="29382"/>
          <a:stretch>
            <a:fillRect/>
          </a:stretch>
        </p:blipFill>
        <p:spPr bwMode="auto">
          <a:xfrm>
            <a:off x="228600" y="228600"/>
            <a:ext cx="1219200" cy="150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oup 336"/>
          <p:cNvGrpSpPr/>
          <p:nvPr/>
        </p:nvGrpSpPr>
        <p:grpSpPr>
          <a:xfrm>
            <a:off x="228600" y="228600"/>
            <a:ext cx="1696948" cy="2092504"/>
            <a:chOff x="228600" y="228600"/>
            <a:chExt cx="1696948" cy="2092504"/>
          </a:xfrm>
        </p:grpSpPr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4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6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1"/>
          <p:cNvGrpSpPr/>
          <p:nvPr/>
        </p:nvGrpSpPr>
        <p:grpSpPr>
          <a:xfrm>
            <a:off x="2133600" y="1295400"/>
            <a:ext cx="4724400" cy="646331"/>
            <a:chOff x="914400" y="1219200"/>
            <a:chExt cx="4724400" cy="646331"/>
          </a:xfrm>
        </p:grpSpPr>
        <p:sp>
          <p:nvSpPr>
            <p:cNvPr id="164" name="TextBox 163"/>
            <p:cNvSpPr txBox="1"/>
            <p:nvPr/>
          </p:nvSpPr>
          <p:spPr>
            <a:xfrm>
              <a:off x="2133600" y="1219200"/>
              <a:ext cx="35052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race conditions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3" name="Group 164"/>
            <p:cNvGrpSpPr/>
            <p:nvPr/>
          </p:nvGrpSpPr>
          <p:grpSpPr>
            <a:xfrm>
              <a:off x="914400" y="1237565"/>
              <a:ext cx="1045028" cy="609600"/>
              <a:chOff x="304800" y="914400"/>
              <a:chExt cx="8229600" cy="4800600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36"/>
          <p:cNvGrpSpPr/>
          <p:nvPr/>
        </p:nvGrpSpPr>
        <p:grpSpPr>
          <a:xfrm>
            <a:off x="228600" y="228600"/>
            <a:ext cx="1696948" cy="2092504"/>
            <a:chOff x="228600" y="228600"/>
            <a:chExt cx="1696948" cy="2092504"/>
          </a:xfrm>
        </p:grpSpPr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4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6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1"/>
          <p:cNvGrpSpPr/>
          <p:nvPr/>
        </p:nvGrpSpPr>
        <p:grpSpPr>
          <a:xfrm>
            <a:off x="2133600" y="1295400"/>
            <a:ext cx="4572000" cy="646331"/>
            <a:chOff x="914400" y="1219200"/>
            <a:chExt cx="4572000" cy="646331"/>
          </a:xfrm>
        </p:grpSpPr>
        <p:sp>
          <p:nvSpPr>
            <p:cNvPr id="164" name="TextBox 163"/>
            <p:cNvSpPr txBox="1"/>
            <p:nvPr/>
          </p:nvSpPr>
          <p:spPr>
            <a:xfrm>
              <a:off x="2133600" y="1219200"/>
              <a:ext cx="33528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race conditions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4" name="Group 164"/>
            <p:cNvGrpSpPr/>
            <p:nvPr/>
          </p:nvGrpSpPr>
          <p:grpSpPr>
            <a:xfrm>
              <a:off x="914400" y="1237565"/>
              <a:ext cx="1045028" cy="609600"/>
              <a:chOff x="304800" y="914400"/>
              <a:chExt cx="8229600" cy="4800600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822"/>
          <p:cNvGrpSpPr/>
          <p:nvPr/>
        </p:nvGrpSpPr>
        <p:grpSpPr>
          <a:xfrm>
            <a:off x="2133600" y="2286000"/>
            <a:ext cx="5562600" cy="666066"/>
            <a:chOff x="914400" y="2209800"/>
            <a:chExt cx="5562600" cy="666066"/>
          </a:xfrm>
        </p:grpSpPr>
        <p:grpSp>
          <p:nvGrpSpPr>
            <p:cNvPr id="6" name="Group 453"/>
            <p:cNvGrpSpPr/>
            <p:nvPr/>
          </p:nvGrpSpPr>
          <p:grpSpPr>
            <a:xfrm>
              <a:off x="914400" y="2209800"/>
              <a:ext cx="1045028" cy="609600"/>
              <a:chOff x="304800" y="914400"/>
              <a:chExt cx="8229600" cy="4800600"/>
            </a:xfrm>
          </p:grpSpPr>
          <p:sp>
            <p:nvSpPr>
              <p:cNvPr id="455" name="Rectangle 454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9" name="TextBox 818"/>
            <p:cNvSpPr txBox="1"/>
            <p:nvPr/>
          </p:nvSpPr>
          <p:spPr>
            <a:xfrm>
              <a:off x="2133600" y="2229535"/>
              <a:ext cx="43434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atomicity violations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228600" y="228600"/>
            <a:ext cx="1696948" cy="2092504"/>
            <a:chOff x="228600" y="228600"/>
            <a:chExt cx="1696948" cy="2092504"/>
          </a:xfrm>
        </p:grpSpPr>
        <p:pic>
          <p:nvPicPr>
            <p:cNvPr id="656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2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3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4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1"/>
          <p:cNvGrpSpPr/>
          <p:nvPr/>
        </p:nvGrpSpPr>
        <p:grpSpPr>
          <a:xfrm>
            <a:off x="2133600" y="1295400"/>
            <a:ext cx="4800600" cy="646331"/>
            <a:chOff x="914400" y="1219200"/>
            <a:chExt cx="4800600" cy="646331"/>
          </a:xfrm>
        </p:grpSpPr>
        <p:sp>
          <p:nvSpPr>
            <p:cNvPr id="164" name="TextBox 163"/>
            <p:cNvSpPr txBox="1"/>
            <p:nvPr/>
          </p:nvSpPr>
          <p:spPr>
            <a:xfrm>
              <a:off x="2133600" y="1219200"/>
              <a:ext cx="35814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race conditions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3" name="Group 164"/>
            <p:cNvGrpSpPr/>
            <p:nvPr/>
          </p:nvGrpSpPr>
          <p:grpSpPr>
            <a:xfrm>
              <a:off x="914400" y="1237565"/>
              <a:ext cx="1045028" cy="609600"/>
              <a:chOff x="304800" y="914400"/>
              <a:chExt cx="8229600" cy="4800600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822"/>
          <p:cNvGrpSpPr/>
          <p:nvPr/>
        </p:nvGrpSpPr>
        <p:grpSpPr>
          <a:xfrm>
            <a:off x="2133600" y="2286000"/>
            <a:ext cx="5562600" cy="666066"/>
            <a:chOff x="914400" y="2209800"/>
            <a:chExt cx="5562600" cy="666066"/>
          </a:xfrm>
        </p:grpSpPr>
        <p:grpSp>
          <p:nvGrpSpPr>
            <p:cNvPr id="5" name="Group 453"/>
            <p:cNvGrpSpPr/>
            <p:nvPr/>
          </p:nvGrpSpPr>
          <p:grpSpPr>
            <a:xfrm>
              <a:off x="914400" y="2209800"/>
              <a:ext cx="1045028" cy="609600"/>
              <a:chOff x="304800" y="914400"/>
              <a:chExt cx="8229600" cy="4800600"/>
            </a:xfrm>
          </p:grpSpPr>
          <p:sp>
            <p:nvSpPr>
              <p:cNvPr id="455" name="Rectangle 454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9" name="TextBox 818"/>
            <p:cNvSpPr txBox="1"/>
            <p:nvPr/>
          </p:nvSpPr>
          <p:spPr>
            <a:xfrm>
              <a:off x="2133600" y="2229535"/>
              <a:ext cx="43434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atomicity violations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6" name="Group 823"/>
          <p:cNvGrpSpPr/>
          <p:nvPr/>
        </p:nvGrpSpPr>
        <p:grpSpPr>
          <a:xfrm>
            <a:off x="2133599" y="3316069"/>
            <a:ext cx="3200401" cy="646331"/>
            <a:chOff x="914399" y="3239869"/>
            <a:chExt cx="3200401" cy="646331"/>
          </a:xfrm>
        </p:grpSpPr>
        <p:grpSp>
          <p:nvGrpSpPr>
            <p:cNvPr id="7" name="Group 616"/>
            <p:cNvGrpSpPr/>
            <p:nvPr/>
          </p:nvGrpSpPr>
          <p:grpSpPr>
            <a:xfrm flipV="1">
              <a:off x="914399" y="3385234"/>
              <a:ext cx="838200" cy="279400"/>
              <a:chOff x="304800" y="914400"/>
              <a:chExt cx="6400800" cy="2133600"/>
            </a:xfrm>
          </p:grpSpPr>
          <p:sp>
            <p:nvSpPr>
              <p:cNvPr id="618" name="Rectangle 617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0" name="TextBox 819"/>
            <p:cNvSpPr txBox="1"/>
            <p:nvPr/>
          </p:nvSpPr>
          <p:spPr>
            <a:xfrm>
              <a:off x="2133600" y="3239869"/>
              <a:ext cx="19812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+mj-lt"/>
                </a:rPr>
                <a:t>deadlock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228600" y="228600"/>
            <a:ext cx="1696948" cy="2092504"/>
            <a:chOff x="228600" y="228600"/>
            <a:chExt cx="1696948" cy="2092504"/>
          </a:xfrm>
        </p:grpSpPr>
        <p:pic>
          <p:nvPicPr>
            <p:cNvPr id="617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6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7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8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roup 706"/>
          <p:cNvGrpSpPr/>
          <p:nvPr/>
        </p:nvGrpSpPr>
        <p:grpSpPr>
          <a:xfrm>
            <a:off x="2133599" y="1295400"/>
            <a:ext cx="5638801" cy="3581400"/>
            <a:chOff x="1142999" y="1219200"/>
            <a:chExt cx="5638801" cy="3581400"/>
          </a:xfrm>
        </p:grpSpPr>
        <p:grpSp>
          <p:nvGrpSpPr>
            <p:cNvPr id="708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1769" name="TextBox 1768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770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1771" name="Rectangle 1770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2" name="Rectangle 1771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3" name="Rectangle 1772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4" name="Rectangle 1773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5" name="Rectangle 1774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6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7" name="Rectangle 1776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8" name="Rectangle 1777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9" name="Rectangle 1778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0" name="Rectangle 1779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1" name="Rectangle 1780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2" name="Rectangle 1781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3" name="Rectangle 1782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4" name="Rectangle 1783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5" name="Rectangle 1784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6" name="Rectangle 1785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7" name="Rectangle 1786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8" name="Rectangle 1787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9" name="Rectangle 178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0" name="Rectangle 178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1" name="Rectangle 179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2" name="Rectangle 179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3" name="Rectangle 179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4" name="Rectangle 179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5" name="Rectangle 179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6" name="Rectangle 179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7" name="Rectangle 179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8" name="Rectangle 179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9" name="Rectangle 179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0" name="Rectangle 179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1" name="Rectangle 180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2" name="Rectangle 180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3" name="Rectangle 1802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4" name="Rectangle 1803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" name="Rectangle 1804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6" name="Rectangle 1805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7" name="Rectangle 1806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8" name="Rectangle 1807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9" name="Rectangle 1808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0" name="Rectangle 1809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1" name="Rectangle 1810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2" name="Rectangle 1811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3" name="Rectangle 1812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4" name="Rectangle 1813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5" name="Rectangle 1814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6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7" name="Rectangle 1816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8" name="Rectangle 1817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9" name="Rectangle 1818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0" name="Rectangle 1819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1" name="Rectangle 1820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2" name="Rectangle 1821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3" name="Rectangle 1822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4" name="Rectangle 1823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5" name="Rectangle 1824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6" name="Rectangle 1825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7" name="Rectangle 1826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8" name="Rectangle 1827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9" name="Rectangle 1828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0" name="Rectangle 1829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1" name="Rectangle 1830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2" name="Rectangle 1831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3" name="Rectangle 1832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4" name="Rectangle 1833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5" name="Rectangle 1834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6" name="Rectangle 1835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7" name="Rectangle 1836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8" name="Rectangle 1837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9" name="Rectangle 1838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0" name="Rectangle 1839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1" name="Rectangle 1840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2" name="Rectangle 1841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" name="Rectangle 1842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" name="Rectangle 1843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" name="Rectangle 1844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" name="Rectangle 1845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" name="Rectangle 1846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" name="Rectangle 1847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" name="Rectangle 1848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0" name="Rectangle 1849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1" name="Rectangle 1850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2" name="Rectangle 1851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3" name="Rectangle 1852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4" name="Rectangle 1853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5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6" name="Rectangle 1855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7" name="Rectangle 1856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8" name="Rectangle 1857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9" name="Rectangle 1858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0" name="Rectangle 1859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1" name="Rectangle 1860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2" name="Rectangle 1861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3" name="Rectangle 1862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4" name="Rectangle 1863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5" name="Rectangle 1864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6" name="Rectangle 1865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7" name="Rectangle 1866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8" name="Rectangle 1867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9" name="Rectangle 1868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0" name="Rectangle 1869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1" name="Rectangle 1870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2" name="Rectangle 1871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3" name="Rectangle 1872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4" name="Rectangle 1873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5" name="Rectangle 1874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6" name="Rectangle 1875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7" name="Rectangle 1876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8" name="Rectangle 1877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9" name="Rectangle 1878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0" name="Rectangle 1879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1" name="Rectangle 1880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2" name="Rectangle 1881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3" name="Rectangle 1882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4" name="Rectangle 1883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5" name="Rectangle 1884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6" name="Rectangle 1885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7" name="Rectangle 1886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8" name="Rectangle 1887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9" name="Rectangle 188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0" name="Rectangle 1889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1" name="Rectangle 1890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2" name="Rectangle 1891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3" name="Rectangle 1892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4" name="Rectangle 1893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5" name="Rectangle 1894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6" name="Rectangle 1895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7" name="Rectangle 1896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8" name="Rectangle 1897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9" name="Rectangle 1898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0" name="Rectangle 1899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1" name="Rectangle 1900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2" name="Rectangle 1901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3" name="Rectangle 1902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4" name="Rectangle 1903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5" name="Rectangle 1904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6" name="Rectangle 1905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7" name="Rectangle 1906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8" name="Rectangle 1907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9" name="Rectangle 1908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0" name="Rectangle 1909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1" name="Rectangle 1910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2" name="Rectangle 1911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3" name="Rectangle 1912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4" name="Rectangle 1913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5" name="Rectangle 1914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6" name="Rectangle 1915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7" name="Rectangle 1916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8" name="Rectangle 1917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9" name="Rectangle 1918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0" name="Rectangle 1919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1" name="Rectangle 1920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2" name="Rectangle 1921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3" name="Rectangle 1922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4" name="Rectangle 1923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5" name="Rectangle 1924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6" name="Rectangle 1925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7" name="Rectangle 1926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8" name="Rectangle 1927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9" name="Rectangle 1928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0" name="Rectangle 1929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1" name="Rectangle 1930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2" name="Rectangle 1931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605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1607" name="Rectangle 160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8" name="Rectangle 160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9" name="Rectangle 160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0" name="Rectangle 160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1" name="Rectangle 161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2" name="Rectangle 161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3" name="Rectangle 161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4" name="Rectangle 161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5" name="Rectangle 161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6" name="Rectangle 161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7" name="Rectangle 161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8" name="Rectangle 161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9" name="Rectangle 1618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0" name="Rectangle 1619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1" name="Rectangle 1620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2" name="Rectangle 1621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3" name="Rectangle 1622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4" name="Rectangle 1623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5" name="Rectangle 1624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6" name="Rectangle 1625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7" name="Rectangle 1626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8" name="Rectangle 1627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9" name="Rectangle 1628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0" name="Rectangle 1629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1" name="Rectangle 1630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2" name="Rectangle 1631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3" name="Rectangle 1632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4" name="Rectangle 1633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5" name="Rectangle 1634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6" name="Rectangle 1635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7" name="Rectangle 1636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8" name="Rectangle 1637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" name="Rectangle 1638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0" name="Rectangle 1639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1" name="Rectangle 1640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2" name="Rectangle 1641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3" name="Rectangle 164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4" name="Rectangle 164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" name="Rectangle 164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" name="Rectangle 164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" name="Rectangle 164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8" name="Rectangle 1647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Rectangle 1648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Rectangle 1649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Rectangle 1650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2" name="Rectangle 1651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Rectangle 1652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Rectangle 1653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Rectangle 1654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Rectangle 1655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Rectangle 1656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Rectangle 1657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Rectangle 1658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Rectangle 1659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Rectangle 1660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Rectangle 1661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Rectangle 1662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4" name="Rectangle 1663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Rectangle 1664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Rectangle 1665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7" name="Rectangle 1666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8" name="Rectangle 1667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Rectangle 1668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0" name="Rectangle 1669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1" name="Rectangle 1670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2" name="Rectangle 1671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3" name="Rectangle 1672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4" name="Rectangle 1673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5" name="Rectangle 1674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6" name="Rectangle 1675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7" name="Rectangle 1676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8" name="Rectangle 1677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9" name="Rectangle 1678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" name="Rectangle 1679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1" name="Rectangle 1680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2" name="Rectangle 1681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3" name="Rectangle 1682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4" name="Rectangle 1683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Rectangle 1684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6" name="Rectangle 1685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Rectangle 1686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8" name="Rectangle 1687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9" name="Rectangle 1688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0" name="Rectangle 1689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1" name="Rectangle 1690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2" name="Rectangle 1691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3" name="Rectangle 1692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4" name="Rectangle 1693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5" name="Rectangle 1694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6" name="Rectangle 1695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7" name="Rectangle 1696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8" name="Rectangle 1697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9" name="Rectangle 1698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0" name="Rectangle 1699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1" name="Rectangle 1700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2" name="Rectangle 1701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3" name="Rectangle 1702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4" name="Rectangle 1703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5" name="Rectangle 1704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6" name="Rectangle 1705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7" name="Rectangle 1706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8" name="Rectangle 1707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9" name="Rectangle 1708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0" name="Rectangle 1709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1" name="Rectangle 1710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2" name="Rectangle 1711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3" name="Rectangle 1712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4" name="Rectangle 1713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5" name="Rectangle 1714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6" name="Rectangle 1715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7" name="Rectangle 1716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8" name="Rectangle 1717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9" name="Rectangle 1718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0" name="Rectangle 1719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1" name="Rectangle 1720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2" name="Rectangle 1721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3" name="Rectangle 1722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4" name="Rectangle 172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5" name="Rectangle 1724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6" name="Rectangle 1725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7" name="Rectangle 1726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8" name="Rectangle 1727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Rectangle 1728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Rectangle 1729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Rectangle 1730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Rectangle 1731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Rectangle 1732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Rectangle 1733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Rectangle 1734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Rectangle 1735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Rectangle 1736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8" name="Rectangle 1737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Rectangle 1738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0" name="Rectangle 1739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1" name="Rectangle 1740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2" name="Rectangle 1741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3" name="Rectangle 1742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4" name="Rectangle 1743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5" name="Rectangle 1744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6" name="Rectangle 1745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7" name="Rectangle 1746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8" name="Rectangle 1747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9" name="Rectangle 1748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0" name="Rectangle 1749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1" name="Rectangle 1750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2" name="Rectangle 1751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3" name="Rectangle 1752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4" name="Rectangle 1753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5" name="Rectangle 1754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6" name="Rectangle 1755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7" name="Rectangle 1756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8" name="Rectangle 1757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9" name="Rectangle 1758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0" name="Rectangle 1759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1" name="Rectangle 1760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2" name="Rectangle 1761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3" name="Rectangle 1762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4" name="Rectangle 1763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5" name="Rectangle 1764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6" name="Rectangle 1765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7" name="Rectangle 1766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8" name="Rectangle 1767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6" name="TextBox 1605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710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565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1567" name="Rectangle 156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8" name="Rectangle 156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9" name="Rectangle 156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Rectangle 156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2" name="Rectangle 157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Rectangle 157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Rectangle 157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5" name="Rectangle 157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6" name="Rectangle 157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7" name="Rectangle 157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8" name="Rectangle 157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9" name="Rectangle 157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0" name="Rectangle 157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1" name="Rectangle 158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2" name="Rectangle 158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3" name="Rectangle 158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4" name="Rectangle 158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5" name="Rectangle 158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6" name="Rectangle 158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7" name="Rectangle 158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8" name="Rectangle 158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9" name="Rectangle 158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0" name="Rectangle 158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1" name="Rectangle 159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2" name="Rectangle 159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3" name="Rectangle 159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4" name="Rectangle 159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5" name="Rectangle 159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6" name="Rectangle 159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7" name="Rectangle 159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8" name="Rectangle 159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9" name="Rectangle 159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0" name="Rectangle 159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1" name="Rectangle 160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2" name="Rectangle 160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3" name="Rectangle 160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4" name="Rectangle 160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6" name="TextBox 1565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711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712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Rectangle 732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Rectangle 736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Rectangle 737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9" name="Rectangle 738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Rectangle 740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Rectangle 742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Rectangle 743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Rectangle 746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Rectangle 748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Rectangle 749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Rectangle 755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Rectangle 756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757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Rectangle 758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Rectangle 759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Rectangle 760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Rectangle 761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762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Rectangle 763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764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Rectangle 765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Rectangle 766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76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Rectangle 77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Rectangle 77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774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Rectangle 775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Rectangle 776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777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778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Rectangle 779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1" name="Rectangle 780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Rectangle 781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Rectangle 782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Rectangle 783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Rectangle 786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Rectangle 787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9" name="Rectangle 788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Rectangle 791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Rectangle 792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Rectangle 795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Rectangle 796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Rectangle 799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01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02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Rectangle 803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Rectangle 804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06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Rectangle 807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Rectangle 808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09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11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812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815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816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818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Rectangle 981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Rectangle 983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Rectangle 984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6" name="Rectangle 985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7" name="Rectangle 986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Rectangle 987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Rectangle 988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0" name="Rectangle 989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Rectangle 115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Rectangle 119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9" name="Rectangle 135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Rectangle 1521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Rectangle 1522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Rectangle 1523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Rectangle 1524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6" name="Rectangle 1525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7" name="Rectangle 1526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8" name="Rectangle 1527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9" name="Rectangle 1528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Rectangle 1529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1" name="Rectangle 1530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Rectangle 1531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3" name="Rectangle 1532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4" name="Rectangle 1533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5" name="Rectangle 1534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" name="Rectangle 1535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7" name="Rectangle 1536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8" name="Rectangle 1537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9" name="Rectangle 1538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0" name="Rectangle 1539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Rectangle 1540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2" name="Rectangle 1541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Rectangle 1542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4" name="Rectangle 1543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5" name="Rectangle 1544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6" name="Rectangle 1545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7" name="Rectangle 1546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8" name="Rectangle 1547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9" name="Rectangle 1548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0" name="Rectangle 1549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1" name="Rectangle 1550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2" name="Rectangle 1551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3" name="Rectangle 1552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4" name="Rectangle 1553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5" name="Rectangle 1554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6" name="Rectangle 1555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7" name="Rectangle 1556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8" name="Rectangle 1557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9" name="Rectangle 1558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0" name="Rectangle 1559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1" name="Rectangle 1560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2" name="Rectangle 1561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4" name="Rectangle 1563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3" name="TextBox 712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1933" name="Group 1932"/>
          <p:cNvGrpSpPr/>
          <p:nvPr/>
        </p:nvGrpSpPr>
        <p:grpSpPr>
          <a:xfrm>
            <a:off x="228600" y="228600"/>
            <a:ext cx="1696948" cy="2092504"/>
            <a:chOff x="228600" y="228600"/>
            <a:chExt cx="1696948" cy="2092504"/>
          </a:xfrm>
        </p:grpSpPr>
        <p:pic>
          <p:nvPicPr>
            <p:cNvPr id="1934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5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6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7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282" b="6479"/>
          <a:stretch>
            <a:fillRect/>
          </a:stretch>
        </p:blipFill>
        <p:spPr bwMode="auto">
          <a:xfrm>
            <a:off x="-1549400" y="-152400"/>
            <a:ext cx="10769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8" name="Group 827"/>
          <p:cNvGrpSpPr/>
          <p:nvPr/>
        </p:nvGrpSpPr>
        <p:grpSpPr>
          <a:xfrm>
            <a:off x="76200" y="228600"/>
            <a:ext cx="1696948" cy="2092504"/>
            <a:chOff x="228600" y="228600"/>
            <a:chExt cx="1696948" cy="2092504"/>
          </a:xfrm>
        </p:grpSpPr>
        <p:pic>
          <p:nvPicPr>
            <p:cNvPr id="829" name="Picture 2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0" name="Picture 2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1" name="Picture 2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2" name="Picture 2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1524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Grace</a:t>
            </a:r>
            <a:endParaRPr lang="en-US" sz="4800" b="1" dirty="0"/>
          </a:p>
        </p:txBody>
      </p:sp>
      <p:grpSp>
        <p:nvGrpSpPr>
          <p:cNvPr id="2" name="Group 706"/>
          <p:cNvGrpSpPr/>
          <p:nvPr/>
        </p:nvGrpSpPr>
        <p:grpSpPr>
          <a:xfrm>
            <a:off x="2133599" y="1295400"/>
            <a:ext cx="5638801" cy="3581400"/>
            <a:chOff x="1142999" y="1219200"/>
            <a:chExt cx="5638801" cy="3581400"/>
          </a:xfrm>
        </p:grpSpPr>
        <p:grpSp>
          <p:nvGrpSpPr>
            <p:cNvPr id="3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1769" name="TextBox 1768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4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1771" name="Rectangle 1770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2" name="Rectangle 1771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3" name="Rectangle 1772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4" name="Rectangle 1773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5" name="Rectangle 1774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6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7" name="Rectangle 1776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8" name="Rectangle 1777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9" name="Rectangle 1778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0" name="Rectangle 1779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1" name="Rectangle 1780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2" name="Rectangle 1781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3" name="Rectangle 1782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4" name="Rectangle 1783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5" name="Rectangle 1784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6" name="Rectangle 1785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7" name="Rectangle 1786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8" name="Rectangle 1787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9" name="Rectangle 178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0" name="Rectangle 178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1" name="Rectangle 179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2" name="Rectangle 179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3" name="Rectangle 179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4" name="Rectangle 179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5" name="Rectangle 179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6" name="Rectangle 179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7" name="Rectangle 179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8" name="Rectangle 179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9" name="Rectangle 179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0" name="Rectangle 179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1" name="Rectangle 180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2" name="Rectangle 180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3" name="Rectangle 1802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4" name="Rectangle 1803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" name="Rectangle 1804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6" name="Rectangle 1805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7" name="Rectangle 1806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8" name="Rectangle 1807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9" name="Rectangle 1808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0" name="Rectangle 1809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1" name="Rectangle 1810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2" name="Rectangle 1811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3" name="Rectangle 1812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4" name="Rectangle 1813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5" name="Rectangle 1814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6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7" name="Rectangle 1816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8" name="Rectangle 1817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9" name="Rectangle 1818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0" name="Rectangle 1819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1" name="Rectangle 1820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2" name="Rectangle 1821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3" name="Rectangle 1822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4" name="Rectangle 1823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5" name="Rectangle 1824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6" name="Rectangle 1825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7" name="Rectangle 1826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8" name="Rectangle 1827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9" name="Rectangle 1828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0" name="Rectangle 1829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1" name="Rectangle 1830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2" name="Rectangle 1831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3" name="Rectangle 1832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4" name="Rectangle 1833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5" name="Rectangle 1834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6" name="Rectangle 1835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7" name="Rectangle 1836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8" name="Rectangle 1837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9" name="Rectangle 1838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0" name="Rectangle 1839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1" name="Rectangle 1840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2" name="Rectangle 1841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" name="Rectangle 1842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" name="Rectangle 1843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" name="Rectangle 1844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" name="Rectangle 1845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" name="Rectangle 1846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" name="Rectangle 1847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" name="Rectangle 1848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0" name="Rectangle 1849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1" name="Rectangle 1850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2" name="Rectangle 1851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3" name="Rectangle 1852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4" name="Rectangle 1853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5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6" name="Rectangle 1855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7" name="Rectangle 1856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8" name="Rectangle 1857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9" name="Rectangle 1858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0" name="Rectangle 1859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1" name="Rectangle 1860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2" name="Rectangle 1861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3" name="Rectangle 1862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4" name="Rectangle 1863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5" name="Rectangle 1864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6" name="Rectangle 1865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7" name="Rectangle 1866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8" name="Rectangle 1867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9" name="Rectangle 1868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0" name="Rectangle 1869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1" name="Rectangle 1870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2" name="Rectangle 1871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3" name="Rectangle 1872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4" name="Rectangle 1873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5" name="Rectangle 1874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6" name="Rectangle 1875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7" name="Rectangle 1876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8" name="Rectangle 1877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9" name="Rectangle 1878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0" name="Rectangle 1879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1" name="Rectangle 1880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2" name="Rectangle 1881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3" name="Rectangle 1882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4" name="Rectangle 1883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5" name="Rectangle 1884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6" name="Rectangle 1885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7" name="Rectangle 1886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8" name="Rectangle 1887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9" name="Rectangle 188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0" name="Rectangle 1889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1" name="Rectangle 1890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2" name="Rectangle 1891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3" name="Rectangle 1892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4" name="Rectangle 1893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5" name="Rectangle 1894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6" name="Rectangle 1895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7" name="Rectangle 1896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8" name="Rectangle 1897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9" name="Rectangle 1898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0" name="Rectangle 1899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1" name="Rectangle 1900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2" name="Rectangle 1901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3" name="Rectangle 1902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4" name="Rectangle 1903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5" name="Rectangle 1904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6" name="Rectangle 1905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7" name="Rectangle 1906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8" name="Rectangle 1907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9" name="Rectangle 1908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0" name="Rectangle 1909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1" name="Rectangle 1910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2" name="Rectangle 1911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3" name="Rectangle 1912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4" name="Rectangle 1913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5" name="Rectangle 1914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6" name="Rectangle 1915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7" name="Rectangle 1916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8" name="Rectangle 1917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9" name="Rectangle 1918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0" name="Rectangle 1919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1" name="Rectangle 1920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2" name="Rectangle 1921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3" name="Rectangle 1922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4" name="Rectangle 1923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5" name="Rectangle 1924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6" name="Rectangle 1925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7" name="Rectangle 1926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8" name="Rectangle 1927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9" name="Rectangle 1928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0" name="Rectangle 1929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1" name="Rectangle 1930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2" name="Rectangle 1931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6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1607" name="Rectangle 160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8" name="Rectangle 160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9" name="Rectangle 160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0" name="Rectangle 160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1" name="Rectangle 161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2" name="Rectangle 161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3" name="Rectangle 161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4" name="Rectangle 161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5" name="Rectangle 161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6" name="Rectangle 161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7" name="Rectangle 161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8" name="Rectangle 161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9" name="Rectangle 1618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0" name="Rectangle 1619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1" name="Rectangle 1620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2" name="Rectangle 1621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3" name="Rectangle 1622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4" name="Rectangle 1623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5" name="Rectangle 1624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6" name="Rectangle 1625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7" name="Rectangle 1626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8" name="Rectangle 1627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9" name="Rectangle 1628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0" name="Rectangle 1629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1" name="Rectangle 1630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2" name="Rectangle 1631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3" name="Rectangle 1632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4" name="Rectangle 1633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5" name="Rectangle 1634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6" name="Rectangle 1635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7" name="Rectangle 1636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8" name="Rectangle 1637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" name="Rectangle 1638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0" name="Rectangle 1639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1" name="Rectangle 1640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2" name="Rectangle 1641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3" name="Rectangle 164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4" name="Rectangle 164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" name="Rectangle 164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" name="Rectangle 164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" name="Rectangle 164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8" name="Rectangle 1647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Rectangle 1648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Rectangle 1649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Rectangle 1650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2" name="Rectangle 1651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Rectangle 1652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Rectangle 1653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Rectangle 1654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Rectangle 1655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Rectangle 1656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Rectangle 1657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Rectangle 1658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Rectangle 1659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Rectangle 1660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Rectangle 1661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Rectangle 1662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4" name="Rectangle 1663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Rectangle 1664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Rectangle 1665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7" name="Rectangle 1666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8" name="Rectangle 1667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Rectangle 1668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0" name="Rectangle 1669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1" name="Rectangle 1670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2" name="Rectangle 1671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3" name="Rectangle 1672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4" name="Rectangle 1673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5" name="Rectangle 1674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6" name="Rectangle 1675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7" name="Rectangle 1676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8" name="Rectangle 1677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9" name="Rectangle 1678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" name="Rectangle 1679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1" name="Rectangle 1680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2" name="Rectangle 1681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3" name="Rectangle 1682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4" name="Rectangle 1683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Rectangle 1684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6" name="Rectangle 1685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Rectangle 1686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8" name="Rectangle 1687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9" name="Rectangle 1688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0" name="Rectangle 1689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1" name="Rectangle 1690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2" name="Rectangle 1691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3" name="Rectangle 1692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4" name="Rectangle 1693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5" name="Rectangle 1694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6" name="Rectangle 1695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7" name="Rectangle 1696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8" name="Rectangle 1697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9" name="Rectangle 1698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0" name="Rectangle 1699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1" name="Rectangle 1700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2" name="Rectangle 1701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3" name="Rectangle 1702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4" name="Rectangle 1703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5" name="Rectangle 1704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6" name="Rectangle 1705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7" name="Rectangle 1706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8" name="Rectangle 1707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9" name="Rectangle 1708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0" name="Rectangle 1709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1" name="Rectangle 1710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2" name="Rectangle 1711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3" name="Rectangle 1712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4" name="Rectangle 1713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5" name="Rectangle 1714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6" name="Rectangle 1715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7" name="Rectangle 1716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8" name="Rectangle 1717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9" name="Rectangle 1718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0" name="Rectangle 1719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1" name="Rectangle 1720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2" name="Rectangle 1721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3" name="Rectangle 1722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4" name="Rectangle 172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5" name="Rectangle 1724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6" name="Rectangle 1725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7" name="Rectangle 1726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8" name="Rectangle 1727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Rectangle 1728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Rectangle 1729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Rectangle 1730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Rectangle 1731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Rectangle 1732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Rectangle 1733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Rectangle 1734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Rectangle 1735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Rectangle 1736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8" name="Rectangle 1737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Rectangle 1738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0" name="Rectangle 1739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1" name="Rectangle 1740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2" name="Rectangle 1741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3" name="Rectangle 1742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4" name="Rectangle 1743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5" name="Rectangle 1744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6" name="Rectangle 1745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7" name="Rectangle 1746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8" name="Rectangle 1747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9" name="Rectangle 1748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0" name="Rectangle 1749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1" name="Rectangle 1750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2" name="Rectangle 1751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3" name="Rectangle 1752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4" name="Rectangle 1753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5" name="Rectangle 1754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6" name="Rectangle 1755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7" name="Rectangle 1756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8" name="Rectangle 1757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9" name="Rectangle 1758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0" name="Rectangle 1759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1" name="Rectangle 1760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2" name="Rectangle 1761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3" name="Rectangle 1762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4" name="Rectangle 1763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5" name="Rectangle 1764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6" name="Rectangle 1765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7" name="Rectangle 1766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8" name="Rectangle 1767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6" name="TextBox 1605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7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8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1567" name="Rectangle 156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8" name="Rectangle 156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9" name="Rectangle 156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Rectangle 156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2" name="Rectangle 157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Rectangle 157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Rectangle 157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5" name="Rectangle 157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6" name="Rectangle 157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7" name="Rectangle 157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8" name="Rectangle 157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9" name="Rectangle 157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0" name="Rectangle 157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1" name="Rectangle 158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2" name="Rectangle 158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3" name="Rectangle 158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4" name="Rectangle 158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5" name="Rectangle 158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6" name="Rectangle 158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7" name="Rectangle 158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8" name="Rectangle 158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9" name="Rectangle 158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0" name="Rectangle 158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1" name="Rectangle 159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2" name="Rectangle 159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3" name="Rectangle 159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4" name="Rectangle 159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5" name="Rectangle 159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6" name="Rectangle 159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7" name="Rectangle 159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8" name="Rectangle 159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9" name="Rectangle 159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0" name="Rectangle 159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1" name="Rectangle 160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2" name="Rectangle 160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3" name="Rectangle 160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4" name="Rectangle 160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6" name="TextBox 1565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9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0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Rectangle 732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Rectangle 736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Rectangle 737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9" name="Rectangle 738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Rectangle 740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Rectangle 742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Rectangle 743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Rectangle 746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Rectangle 748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Rectangle 749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Rectangle 755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Rectangle 756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757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Rectangle 758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Rectangle 759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Rectangle 760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Rectangle 761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762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Rectangle 763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764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Rectangle 765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Rectangle 766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76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Rectangle 77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Rectangle 77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774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Rectangle 775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Rectangle 776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777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778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Rectangle 779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1" name="Rectangle 780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Rectangle 781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Rectangle 782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Rectangle 783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Rectangle 786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Rectangle 787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9" name="Rectangle 788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Rectangle 791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Rectangle 792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Rectangle 795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Rectangle 796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Rectangle 799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01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02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Rectangle 803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Rectangle 804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06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Rectangle 807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Rectangle 808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09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11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812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815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816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818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Rectangle 981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Rectangle 983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Rectangle 984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6" name="Rectangle 985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7" name="Rectangle 986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Rectangle 987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Rectangle 988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0" name="Rectangle 989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Rectangle 115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Rectangle 119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9" name="Rectangle 135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Rectangle 1521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Rectangle 1522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Rectangle 1523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Rectangle 1524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6" name="Rectangle 1525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7" name="Rectangle 1526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8" name="Rectangle 1527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9" name="Rectangle 1528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Rectangle 1529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1" name="Rectangle 1530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Rectangle 1531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3" name="Rectangle 1532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4" name="Rectangle 1533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5" name="Rectangle 1534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" name="Rectangle 1535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7" name="Rectangle 1536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8" name="Rectangle 1537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9" name="Rectangle 1538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0" name="Rectangle 1539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Rectangle 1540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2" name="Rectangle 1541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Rectangle 1542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4" name="Rectangle 1543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5" name="Rectangle 1544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6" name="Rectangle 1545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7" name="Rectangle 1546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8" name="Rectangle 1547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9" name="Rectangle 1548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0" name="Rectangle 1549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1" name="Rectangle 1550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2" name="Rectangle 1551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3" name="Rectangle 1552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4" name="Rectangle 1553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5" name="Rectangle 1554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6" name="Rectangle 1555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7" name="Rectangle 1556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8" name="Rectangle 1557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9" name="Rectangle 1558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0" name="Rectangle 1559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1" name="Rectangle 1560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2" name="Rectangle 1561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4" name="Rectangle 1563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3" name="TextBox 712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540" name="Group 539"/>
          <p:cNvGrpSpPr/>
          <p:nvPr/>
        </p:nvGrpSpPr>
        <p:grpSpPr>
          <a:xfrm>
            <a:off x="228600" y="228600"/>
            <a:ext cx="1696948" cy="2092504"/>
            <a:chOff x="228600" y="228600"/>
            <a:chExt cx="1696948" cy="2092504"/>
          </a:xfrm>
        </p:grpSpPr>
        <p:pic>
          <p:nvPicPr>
            <p:cNvPr id="541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2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3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4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roup 706"/>
          <p:cNvGrpSpPr/>
          <p:nvPr/>
        </p:nvGrpSpPr>
        <p:grpSpPr>
          <a:xfrm>
            <a:off x="2133599" y="1295400"/>
            <a:ext cx="5638801" cy="3581400"/>
            <a:chOff x="1142999" y="1219200"/>
            <a:chExt cx="5638801" cy="3581400"/>
          </a:xfrm>
        </p:grpSpPr>
        <p:grpSp>
          <p:nvGrpSpPr>
            <p:cNvPr id="708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1769" name="TextBox 1768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770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1771" name="Rectangle 1770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2" name="Rectangle 1771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3" name="Rectangle 1772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4" name="Rectangle 1773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5" name="Rectangle 1774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6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7" name="Rectangle 1776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8" name="Rectangle 1777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9" name="Rectangle 1778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0" name="Rectangle 1779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1" name="Rectangle 1780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2" name="Rectangle 1781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3" name="Rectangle 1782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4" name="Rectangle 1783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5" name="Rectangle 1784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6" name="Rectangle 1785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7" name="Rectangle 1786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8" name="Rectangle 1787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9" name="Rectangle 178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0" name="Rectangle 178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1" name="Rectangle 179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2" name="Rectangle 179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3" name="Rectangle 179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4" name="Rectangle 179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5" name="Rectangle 179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6" name="Rectangle 179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7" name="Rectangle 179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8" name="Rectangle 179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9" name="Rectangle 179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0" name="Rectangle 179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1" name="Rectangle 180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2" name="Rectangle 180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3" name="Rectangle 1802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4" name="Rectangle 1803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" name="Rectangle 1804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6" name="Rectangle 1805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7" name="Rectangle 1806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8" name="Rectangle 1807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9" name="Rectangle 1808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0" name="Rectangle 1809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1" name="Rectangle 1810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2" name="Rectangle 1811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3" name="Rectangle 1812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4" name="Rectangle 1813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5" name="Rectangle 1814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6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7" name="Rectangle 1816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8" name="Rectangle 1817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9" name="Rectangle 1818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0" name="Rectangle 1819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1" name="Rectangle 1820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2" name="Rectangle 1821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3" name="Rectangle 1822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4" name="Rectangle 1823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5" name="Rectangle 1824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6" name="Rectangle 1825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7" name="Rectangle 1826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8" name="Rectangle 1827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9" name="Rectangle 1828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0" name="Rectangle 1829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1" name="Rectangle 1830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2" name="Rectangle 1831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3" name="Rectangle 1832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4" name="Rectangle 1833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5" name="Rectangle 1834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6" name="Rectangle 1835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7" name="Rectangle 1836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8" name="Rectangle 1837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9" name="Rectangle 1838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0" name="Rectangle 1839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1" name="Rectangle 1840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2" name="Rectangle 1841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" name="Rectangle 1842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" name="Rectangle 1843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" name="Rectangle 1844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" name="Rectangle 1845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" name="Rectangle 1846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" name="Rectangle 1847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" name="Rectangle 1848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0" name="Rectangle 1849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1" name="Rectangle 1850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2" name="Rectangle 1851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3" name="Rectangle 1852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4" name="Rectangle 1853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5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6" name="Rectangle 1855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7" name="Rectangle 1856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8" name="Rectangle 1857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9" name="Rectangle 1858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0" name="Rectangle 1859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1" name="Rectangle 1860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2" name="Rectangle 1861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3" name="Rectangle 1862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4" name="Rectangle 1863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5" name="Rectangle 1864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6" name="Rectangle 1865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7" name="Rectangle 1866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8" name="Rectangle 1867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9" name="Rectangle 1868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0" name="Rectangle 1869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1" name="Rectangle 1870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2" name="Rectangle 1871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3" name="Rectangle 1872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4" name="Rectangle 1873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5" name="Rectangle 1874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6" name="Rectangle 1875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7" name="Rectangle 1876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8" name="Rectangle 1877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9" name="Rectangle 1878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0" name="Rectangle 1879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1" name="Rectangle 1880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2" name="Rectangle 1881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3" name="Rectangle 1882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4" name="Rectangle 1883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5" name="Rectangle 1884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6" name="Rectangle 1885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7" name="Rectangle 1886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8" name="Rectangle 1887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9" name="Rectangle 188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0" name="Rectangle 1889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1" name="Rectangle 1890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2" name="Rectangle 1891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3" name="Rectangle 1892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4" name="Rectangle 1893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5" name="Rectangle 1894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6" name="Rectangle 1895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7" name="Rectangle 1896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8" name="Rectangle 1897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9" name="Rectangle 1898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0" name="Rectangle 1899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1" name="Rectangle 1900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2" name="Rectangle 1901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3" name="Rectangle 1902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4" name="Rectangle 1903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5" name="Rectangle 1904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6" name="Rectangle 1905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7" name="Rectangle 1906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8" name="Rectangle 1907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9" name="Rectangle 1908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0" name="Rectangle 1909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1" name="Rectangle 1910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2" name="Rectangle 1911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3" name="Rectangle 1912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4" name="Rectangle 1913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5" name="Rectangle 1914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6" name="Rectangle 1915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7" name="Rectangle 1916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8" name="Rectangle 1917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9" name="Rectangle 1918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0" name="Rectangle 1919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1" name="Rectangle 1920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2" name="Rectangle 1921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3" name="Rectangle 1922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4" name="Rectangle 1923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5" name="Rectangle 1924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6" name="Rectangle 1925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7" name="Rectangle 1926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8" name="Rectangle 1927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9" name="Rectangle 1928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0" name="Rectangle 1929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1" name="Rectangle 1930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2" name="Rectangle 1931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605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1607" name="Rectangle 160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8" name="Rectangle 160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9" name="Rectangle 160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0" name="Rectangle 160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1" name="Rectangle 161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2" name="Rectangle 161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3" name="Rectangle 161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4" name="Rectangle 161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5" name="Rectangle 161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6" name="Rectangle 161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7" name="Rectangle 161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8" name="Rectangle 161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9" name="Rectangle 1618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0" name="Rectangle 1619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1" name="Rectangle 1620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2" name="Rectangle 1621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3" name="Rectangle 1622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4" name="Rectangle 1623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5" name="Rectangle 1624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6" name="Rectangle 1625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7" name="Rectangle 1626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8" name="Rectangle 1627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9" name="Rectangle 1628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0" name="Rectangle 1629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1" name="Rectangle 1630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2" name="Rectangle 1631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3" name="Rectangle 1632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4" name="Rectangle 1633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5" name="Rectangle 1634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6" name="Rectangle 1635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7" name="Rectangle 1636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8" name="Rectangle 1637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" name="Rectangle 1638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0" name="Rectangle 1639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1" name="Rectangle 1640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2" name="Rectangle 1641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3" name="Rectangle 164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4" name="Rectangle 164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" name="Rectangle 164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" name="Rectangle 164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" name="Rectangle 164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8" name="Rectangle 1647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Rectangle 1648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Rectangle 1649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Rectangle 1650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2" name="Rectangle 1651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Rectangle 1652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Rectangle 1653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Rectangle 1654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Rectangle 1655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Rectangle 1656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Rectangle 1657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Rectangle 1658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Rectangle 1659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Rectangle 1660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Rectangle 1661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Rectangle 1662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4" name="Rectangle 1663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Rectangle 1664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Rectangle 1665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7" name="Rectangle 1666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8" name="Rectangle 1667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Rectangle 1668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0" name="Rectangle 1669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1" name="Rectangle 1670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2" name="Rectangle 1671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3" name="Rectangle 1672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4" name="Rectangle 1673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5" name="Rectangle 1674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6" name="Rectangle 1675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7" name="Rectangle 1676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8" name="Rectangle 1677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9" name="Rectangle 1678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" name="Rectangle 1679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1" name="Rectangle 1680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2" name="Rectangle 1681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3" name="Rectangle 1682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4" name="Rectangle 1683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Rectangle 1684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6" name="Rectangle 1685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Rectangle 1686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8" name="Rectangle 1687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9" name="Rectangle 1688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0" name="Rectangle 1689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1" name="Rectangle 1690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2" name="Rectangle 1691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3" name="Rectangle 1692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4" name="Rectangle 1693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5" name="Rectangle 1694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6" name="Rectangle 1695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7" name="Rectangle 1696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8" name="Rectangle 1697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9" name="Rectangle 1698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0" name="Rectangle 1699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1" name="Rectangle 1700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2" name="Rectangle 1701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3" name="Rectangle 1702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4" name="Rectangle 1703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5" name="Rectangle 1704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6" name="Rectangle 1705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7" name="Rectangle 1706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8" name="Rectangle 1707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9" name="Rectangle 1708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0" name="Rectangle 1709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1" name="Rectangle 1710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2" name="Rectangle 1711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3" name="Rectangle 1712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4" name="Rectangle 1713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5" name="Rectangle 1714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6" name="Rectangle 1715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7" name="Rectangle 1716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8" name="Rectangle 1717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9" name="Rectangle 1718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0" name="Rectangle 1719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1" name="Rectangle 1720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2" name="Rectangle 1721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3" name="Rectangle 1722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4" name="Rectangle 172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5" name="Rectangle 1724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6" name="Rectangle 1725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7" name="Rectangle 1726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8" name="Rectangle 1727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Rectangle 1728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Rectangle 1729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Rectangle 1730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Rectangle 1731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Rectangle 1732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Rectangle 1733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Rectangle 1734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Rectangle 1735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Rectangle 1736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8" name="Rectangle 1737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Rectangle 1738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0" name="Rectangle 1739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1" name="Rectangle 1740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2" name="Rectangle 1741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3" name="Rectangle 1742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4" name="Rectangle 1743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5" name="Rectangle 1744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6" name="Rectangle 1745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7" name="Rectangle 1746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8" name="Rectangle 1747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9" name="Rectangle 1748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0" name="Rectangle 1749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1" name="Rectangle 1750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2" name="Rectangle 1751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3" name="Rectangle 1752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4" name="Rectangle 1753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5" name="Rectangle 1754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6" name="Rectangle 1755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7" name="Rectangle 1756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8" name="Rectangle 1757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9" name="Rectangle 1758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0" name="Rectangle 1759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1" name="Rectangle 1760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2" name="Rectangle 1761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3" name="Rectangle 1762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4" name="Rectangle 1763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5" name="Rectangle 1764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6" name="Rectangle 1765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7" name="Rectangle 1766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8" name="Rectangle 1767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6" name="TextBox 1605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710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565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1567" name="Rectangle 156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8" name="Rectangle 156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9" name="Rectangle 156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Rectangle 156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2" name="Rectangle 157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Rectangle 157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Rectangle 157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5" name="Rectangle 157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6" name="Rectangle 157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7" name="Rectangle 157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8" name="Rectangle 157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9" name="Rectangle 157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0" name="Rectangle 157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1" name="Rectangle 158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2" name="Rectangle 158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3" name="Rectangle 158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4" name="Rectangle 158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5" name="Rectangle 158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6" name="Rectangle 158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7" name="Rectangle 158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8" name="Rectangle 158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9" name="Rectangle 158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0" name="Rectangle 158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1" name="Rectangle 159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2" name="Rectangle 159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3" name="Rectangle 159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4" name="Rectangle 159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5" name="Rectangle 159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6" name="Rectangle 159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7" name="Rectangle 159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8" name="Rectangle 159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9" name="Rectangle 159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0" name="Rectangle 159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1" name="Rectangle 160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2" name="Rectangle 160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3" name="Rectangle 160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4" name="Rectangle 160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6" name="TextBox 1565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711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712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Rectangle 732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Rectangle 736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Rectangle 737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9" name="Rectangle 738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Rectangle 740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Rectangle 742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Rectangle 743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Rectangle 746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Rectangle 748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Rectangle 749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Rectangle 755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Rectangle 756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757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Rectangle 758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Rectangle 759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Rectangle 760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Rectangle 761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762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Rectangle 763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764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Rectangle 765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Rectangle 766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76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Rectangle 77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Rectangle 77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774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Rectangle 775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Rectangle 776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777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778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Rectangle 779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1" name="Rectangle 780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Rectangle 781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Rectangle 782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Rectangle 783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Rectangle 786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Rectangle 787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9" name="Rectangle 788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Rectangle 791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Rectangle 792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Rectangle 795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Rectangle 796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Rectangle 799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01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02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Rectangle 803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Rectangle 804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06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Rectangle 807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Rectangle 808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09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11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812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815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816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818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Rectangle 981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Rectangle 983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Rectangle 984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6" name="Rectangle 985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7" name="Rectangle 986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Rectangle 987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Rectangle 988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0" name="Rectangle 989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Rectangle 115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Rectangle 119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9" name="Rectangle 135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Rectangle 1521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Rectangle 1522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Rectangle 1523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Rectangle 1524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6" name="Rectangle 1525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7" name="Rectangle 1526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8" name="Rectangle 1527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9" name="Rectangle 1528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Rectangle 1529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1" name="Rectangle 1530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Rectangle 1531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3" name="Rectangle 1532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4" name="Rectangle 1533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5" name="Rectangle 1534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" name="Rectangle 1535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7" name="Rectangle 1536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8" name="Rectangle 1537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9" name="Rectangle 1538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0" name="Rectangle 1539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Rectangle 1540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2" name="Rectangle 1541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Rectangle 1542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4" name="Rectangle 1543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5" name="Rectangle 1544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6" name="Rectangle 1545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7" name="Rectangle 1546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8" name="Rectangle 1547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9" name="Rectangle 1548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0" name="Rectangle 1549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1" name="Rectangle 1550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2" name="Rectangle 1551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3" name="Rectangle 1552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4" name="Rectangle 1553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5" name="Rectangle 1554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6" name="Rectangle 1555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7" name="Rectangle 1556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8" name="Rectangle 1557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9" name="Rectangle 1558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0" name="Rectangle 1559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1" name="Rectangle 1560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2" name="Rectangle 1561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4" name="Rectangle 1563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3" name="TextBox 712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sp>
        <p:nvSpPr>
          <p:cNvPr id="704" name="TextBox 703"/>
          <p:cNvSpPr txBox="1"/>
          <p:nvPr/>
        </p:nvSpPr>
        <p:spPr>
          <a:xfrm>
            <a:off x="1524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Grace</a:t>
            </a:r>
            <a:endParaRPr lang="en-US" sz="4800" b="1" dirty="0"/>
          </a:p>
        </p:txBody>
      </p:sp>
      <p:sp>
        <p:nvSpPr>
          <p:cNvPr id="705" name="&quot;No&quot; Symbol 704"/>
          <p:cNvSpPr/>
          <p:nvPr/>
        </p:nvSpPr>
        <p:spPr bwMode="auto">
          <a:xfrm>
            <a:off x="2286000" y="990600"/>
            <a:ext cx="4038600" cy="40386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933" name="Group 1932"/>
          <p:cNvGrpSpPr/>
          <p:nvPr/>
        </p:nvGrpSpPr>
        <p:grpSpPr>
          <a:xfrm>
            <a:off x="228600" y="228600"/>
            <a:ext cx="1696948" cy="2092504"/>
            <a:chOff x="228600" y="228600"/>
            <a:chExt cx="1696948" cy="2092504"/>
          </a:xfrm>
        </p:grpSpPr>
        <p:pic>
          <p:nvPicPr>
            <p:cNvPr id="1934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5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6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7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6"/>
          <p:cNvGrpSpPr/>
          <p:nvPr/>
        </p:nvGrpSpPr>
        <p:grpSpPr>
          <a:xfrm>
            <a:off x="2133599" y="1295400"/>
            <a:ext cx="5638801" cy="3581400"/>
            <a:chOff x="1142999" y="1219200"/>
            <a:chExt cx="5638801" cy="3581400"/>
          </a:xfrm>
        </p:grpSpPr>
        <p:grpSp>
          <p:nvGrpSpPr>
            <p:cNvPr id="3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1769" name="TextBox 1768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4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1771" name="Rectangle 1770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2" name="Rectangle 1771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3" name="Rectangle 1772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4" name="Rectangle 1773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5" name="Rectangle 1774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6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7" name="Rectangle 1776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8" name="Rectangle 1777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9" name="Rectangle 1778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0" name="Rectangle 1779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1" name="Rectangle 1780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2" name="Rectangle 1781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3" name="Rectangle 1782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4" name="Rectangle 1783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5" name="Rectangle 1784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6" name="Rectangle 1785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7" name="Rectangle 1786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8" name="Rectangle 1787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9" name="Rectangle 178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0" name="Rectangle 178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1" name="Rectangle 179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2" name="Rectangle 179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3" name="Rectangle 179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4" name="Rectangle 179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5" name="Rectangle 179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6" name="Rectangle 179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7" name="Rectangle 179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8" name="Rectangle 179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9" name="Rectangle 179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0" name="Rectangle 179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1" name="Rectangle 180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2" name="Rectangle 180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3" name="Rectangle 1802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4" name="Rectangle 1803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" name="Rectangle 1804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6" name="Rectangle 1805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7" name="Rectangle 1806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8" name="Rectangle 1807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9" name="Rectangle 1808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0" name="Rectangle 1809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1" name="Rectangle 1810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2" name="Rectangle 1811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3" name="Rectangle 1812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4" name="Rectangle 1813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5" name="Rectangle 1814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6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7" name="Rectangle 1816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8" name="Rectangle 1817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9" name="Rectangle 1818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0" name="Rectangle 1819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1" name="Rectangle 1820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2" name="Rectangle 1821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3" name="Rectangle 1822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4" name="Rectangle 1823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5" name="Rectangle 1824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6" name="Rectangle 1825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7" name="Rectangle 1826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8" name="Rectangle 1827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9" name="Rectangle 1828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0" name="Rectangle 1829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1" name="Rectangle 1830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2" name="Rectangle 1831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3" name="Rectangle 1832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4" name="Rectangle 1833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5" name="Rectangle 1834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6" name="Rectangle 1835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7" name="Rectangle 1836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8" name="Rectangle 1837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9" name="Rectangle 1838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0" name="Rectangle 1839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1" name="Rectangle 1840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2" name="Rectangle 1841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" name="Rectangle 1842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" name="Rectangle 1843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" name="Rectangle 1844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" name="Rectangle 1845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" name="Rectangle 1846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" name="Rectangle 1847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" name="Rectangle 1848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0" name="Rectangle 1849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1" name="Rectangle 1850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2" name="Rectangle 1851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3" name="Rectangle 1852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4" name="Rectangle 1853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5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6" name="Rectangle 1855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7" name="Rectangle 1856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8" name="Rectangle 1857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9" name="Rectangle 1858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0" name="Rectangle 1859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1" name="Rectangle 1860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2" name="Rectangle 1861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3" name="Rectangle 1862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4" name="Rectangle 1863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5" name="Rectangle 1864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6" name="Rectangle 1865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7" name="Rectangle 1866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8" name="Rectangle 1867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9" name="Rectangle 1868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0" name="Rectangle 1869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1" name="Rectangle 1870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2" name="Rectangle 1871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3" name="Rectangle 1872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4" name="Rectangle 1873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5" name="Rectangle 1874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6" name="Rectangle 1875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7" name="Rectangle 1876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8" name="Rectangle 1877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9" name="Rectangle 1878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0" name="Rectangle 1879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1" name="Rectangle 1880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2" name="Rectangle 1881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3" name="Rectangle 1882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4" name="Rectangle 1883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5" name="Rectangle 1884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6" name="Rectangle 1885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7" name="Rectangle 1886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8" name="Rectangle 1887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9" name="Rectangle 188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0" name="Rectangle 1889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1" name="Rectangle 1890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2" name="Rectangle 1891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3" name="Rectangle 1892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4" name="Rectangle 1893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5" name="Rectangle 1894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6" name="Rectangle 1895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7" name="Rectangle 1896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8" name="Rectangle 1897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9" name="Rectangle 1898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0" name="Rectangle 1899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1" name="Rectangle 1900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2" name="Rectangle 1901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3" name="Rectangle 1902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4" name="Rectangle 1903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5" name="Rectangle 1904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6" name="Rectangle 1905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7" name="Rectangle 1906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8" name="Rectangle 1907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9" name="Rectangle 1908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0" name="Rectangle 1909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1" name="Rectangle 1910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2" name="Rectangle 1911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3" name="Rectangle 1912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4" name="Rectangle 1913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5" name="Rectangle 1914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6" name="Rectangle 1915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7" name="Rectangle 1916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8" name="Rectangle 1917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9" name="Rectangle 1918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0" name="Rectangle 1919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1" name="Rectangle 1920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2" name="Rectangle 1921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3" name="Rectangle 1922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4" name="Rectangle 1923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5" name="Rectangle 1924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6" name="Rectangle 1925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7" name="Rectangle 1926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8" name="Rectangle 1927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9" name="Rectangle 1928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0" name="Rectangle 1929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1" name="Rectangle 1930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2" name="Rectangle 1931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6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1607" name="Rectangle 160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8" name="Rectangle 160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9" name="Rectangle 160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0" name="Rectangle 160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1" name="Rectangle 161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2" name="Rectangle 161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3" name="Rectangle 161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4" name="Rectangle 161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5" name="Rectangle 161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6" name="Rectangle 161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7" name="Rectangle 161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8" name="Rectangle 161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9" name="Rectangle 1618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0" name="Rectangle 1619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1" name="Rectangle 1620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2" name="Rectangle 1621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3" name="Rectangle 1622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4" name="Rectangle 1623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5" name="Rectangle 1624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6" name="Rectangle 1625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7" name="Rectangle 1626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8" name="Rectangle 1627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9" name="Rectangle 1628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0" name="Rectangle 1629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1" name="Rectangle 1630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2" name="Rectangle 1631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3" name="Rectangle 1632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4" name="Rectangle 1633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5" name="Rectangle 1634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6" name="Rectangle 1635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7" name="Rectangle 1636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8" name="Rectangle 1637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" name="Rectangle 1638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0" name="Rectangle 1639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1" name="Rectangle 1640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2" name="Rectangle 1641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3" name="Rectangle 164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4" name="Rectangle 164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" name="Rectangle 164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" name="Rectangle 164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" name="Rectangle 164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8" name="Rectangle 1647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Rectangle 1648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Rectangle 1649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Rectangle 1650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2" name="Rectangle 1651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Rectangle 1652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Rectangle 1653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Rectangle 1654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Rectangle 1655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Rectangle 1656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Rectangle 1657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Rectangle 1658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Rectangle 1659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Rectangle 1660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Rectangle 1661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Rectangle 1662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4" name="Rectangle 1663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Rectangle 1664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Rectangle 1665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7" name="Rectangle 1666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8" name="Rectangle 1667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Rectangle 1668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0" name="Rectangle 1669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1" name="Rectangle 1670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2" name="Rectangle 1671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3" name="Rectangle 1672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4" name="Rectangle 1673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5" name="Rectangle 1674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6" name="Rectangle 1675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7" name="Rectangle 1676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8" name="Rectangle 1677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9" name="Rectangle 1678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" name="Rectangle 1679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1" name="Rectangle 1680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2" name="Rectangle 1681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3" name="Rectangle 1682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4" name="Rectangle 1683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Rectangle 1684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6" name="Rectangle 1685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Rectangle 1686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8" name="Rectangle 1687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9" name="Rectangle 1688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0" name="Rectangle 1689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1" name="Rectangle 1690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2" name="Rectangle 1691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3" name="Rectangle 1692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4" name="Rectangle 1693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5" name="Rectangle 1694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6" name="Rectangle 1695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7" name="Rectangle 1696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8" name="Rectangle 1697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9" name="Rectangle 1698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0" name="Rectangle 1699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1" name="Rectangle 1700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2" name="Rectangle 1701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3" name="Rectangle 1702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4" name="Rectangle 1703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5" name="Rectangle 1704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6" name="Rectangle 1705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7" name="Rectangle 1706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8" name="Rectangle 1707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9" name="Rectangle 1708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0" name="Rectangle 1709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1" name="Rectangle 1710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2" name="Rectangle 1711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3" name="Rectangle 1712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4" name="Rectangle 1713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5" name="Rectangle 1714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6" name="Rectangle 1715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7" name="Rectangle 1716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8" name="Rectangle 1717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9" name="Rectangle 1718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0" name="Rectangle 1719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1" name="Rectangle 1720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2" name="Rectangle 1721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3" name="Rectangle 1722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4" name="Rectangle 172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5" name="Rectangle 1724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6" name="Rectangle 1725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7" name="Rectangle 1726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8" name="Rectangle 1727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Rectangle 1728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Rectangle 1729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Rectangle 1730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Rectangle 1731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Rectangle 1732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Rectangle 1733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Rectangle 1734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Rectangle 1735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Rectangle 1736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8" name="Rectangle 1737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Rectangle 1738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0" name="Rectangle 1739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1" name="Rectangle 1740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2" name="Rectangle 1741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3" name="Rectangle 1742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4" name="Rectangle 1743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5" name="Rectangle 1744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6" name="Rectangle 1745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7" name="Rectangle 1746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8" name="Rectangle 1747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9" name="Rectangle 1748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0" name="Rectangle 1749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1" name="Rectangle 1750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2" name="Rectangle 1751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3" name="Rectangle 1752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4" name="Rectangle 1753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5" name="Rectangle 1754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6" name="Rectangle 1755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7" name="Rectangle 1756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8" name="Rectangle 1757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9" name="Rectangle 1758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0" name="Rectangle 1759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1" name="Rectangle 1760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2" name="Rectangle 1761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3" name="Rectangle 1762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4" name="Rectangle 1763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5" name="Rectangle 1764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6" name="Rectangle 1765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7" name="Rectangle 1766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8" name="Rectangle 1767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6" name="TextBox 1605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7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8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1567" name="Rectangle 1566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8" name="Rectangle 1567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9" name="Rectangle 1568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Rectangle 1569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2" name="Rectangle 1571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Rectangle 1572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Rectangle 1573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5" name="Rectangle 1574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6" name="Rectangle 1575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7" name="Rectangle 1576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8" name="Rectangle 1577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9" name="Rectangle 1578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0" name="Rectangle 1579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1" name="Rectangle 1580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2" name="Rectangle 1581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3" name="Rectangle 1582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4" name="Rectangle 1583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5" name="Rectangle 1584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6" name="Rectangle 1585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7" name="Rectangle 1586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8" name="Rectangle 1587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9" name="Rectangle 1588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0" name="Rectangle 1589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1" name="Rectangle 1590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2" name="Rectangle 1591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3" name="Rectangle 1592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4" name="Rectangle 1593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5" name="Rectangle 1594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6" name="Rectangle 1595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7" name="Rectangle 1596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8" name="Rectangle 159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9" name="Rectangle 159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0" name="Rectangle 159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1" name="Rectangle 160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2" name="Rectangle 160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3" name="Rectangle 160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4" name="Rectangle 160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6" name="TextBox 1565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9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0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Rectangle 732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Rectangle 736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Rectangle 737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9" name="Rectangle 738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Rectangle 740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Rectangle 742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Rectangle 743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Rectangle 746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Rectangle 748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Rectangle 749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Rectangle 755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Rectangle 756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757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Rectangle 758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Rectangle 759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Rectangle 760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Rectangle 761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762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Rectangle 763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764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Rectangle 765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Rectangle 766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768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Rectangle 771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Rectangle 772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774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Rectangle 775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Rectangle 776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777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778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Rectangle 779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1" name="Rectangle 780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Rectangle 781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Rectangle 782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Rectangle 783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Rectangle 786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Rectangle 787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9" name="Rectangle 788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Rectangle 791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Rectangle 792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Rectangle 795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Rectangle 796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Rectangle 799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01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02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Rectangle 803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Rectangle 804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05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06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Rectangle 807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Rectangle 808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09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11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812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815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816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818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Rectangle 819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Rectangle 820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Rectangle 981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Rectangle 983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Rectangle 984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6" name="Rectangle 985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7" name="Rectangle 986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Rectangle 987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Rectangle 988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0" name="Rectangle 989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Rectangle 115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Rectangle 1193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9" name="Rectangle 1358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Rectangle 1521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Rectangle 1522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Rectangle 1523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Rectangle 1524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6" name="Rectangle 1525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7" name="Rectangle 1526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8" name="Rectangle 1527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9" name="Rectangle 1528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Rectangle 1529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1" name="Rectangle 1530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Rectangle 1531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3" name="Rectangle 1532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4" name="Rectangle 1533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5" name="Rectangle 1534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" name="Rectangle 1535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7" name="Rectangle 1536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8" name="Rectangle 1537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9" name="Rectangle 1538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0" name="Rectangle 1539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Rectangle 1540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2" name="Rectangle 1541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Rectangle 1542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4" name="Rectangle 1543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5" name="Rectangle 1544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6" name="Rectangle 1545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7" name="Rectangle 1546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8" name="Rectangle 1547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9" name="Rectangle 1548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0" name="Rectangle 1549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1" name="Rectangle 1550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2" name="Rectangle 1551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3" name="Rectangle 1552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4" name="Rectangle 1553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5" name="Rectangle 1554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6" name="Rectangle 1555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7" name="Rectangle 1556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8" name="Rectangle 1557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9" name="Rectangle 1558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0" name="Rectangle 1559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1" name="Rectangle 1560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2" name="Rectangle 1561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4" name="Rectangle 1563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3" name="TextBox 712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11" name="Group 983"/>
          <p:cNvGrpSpPr/>
          <p:nvPr/>
        </p:nvGrpSpPr>
        <p:grpSpPr>
          <a:xfrm>
            <a:off x="2133599" y="5638800"/>
            <a:ext cx="4484595" cy="646331"/>
            <a:chOff x="2079171" y="5602069"/>
            <a:chExt cx="4484595" cy="646331"/>
          </a:xfrm>
        </p:grpSpPr>
        <p:grpSp>
          <p:nvGrpSpPr>
            <p:cNvPr id="12" name="Group 981"/>
            <p:cNvGrpSpPr/>
            <p:nvPr/>
          </p:nvGrpSpPr>
          <p:grpSpPr>
            <a:xfrm>
              <a:off x="2079171" y="5638800"/>
              <a:ext cx="1045029" cy="609600"/>
              <a:chOff x="304800" y="914400"/>
              <a:chExt cx="8229600" cy="480060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Rectangle 823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Rectangle 824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Rectangle 825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Rectangle 826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Rectangle 827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Rectangle 828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Rectangle 829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Rectangle 830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Rectangle 831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Rectangle 832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Rectangle 833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Rectangle 834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Rectangle 835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Rectangle 836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Rectangle 837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Rectangle 838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Rectangle 839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Rectangle 840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Rectangle 841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Rectangle 842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Rectangle 843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Rectangle 844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Rectangle 845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Rectangle 846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Rectangle 847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Rectangle 848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Rectangle 849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Rectangle 850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Rectangle 852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Rectangle 854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Rectangle 860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Rectangle 861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Rectangle 862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Rectangle 863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Rectangle 864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Rectangle 865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Rectangle 866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Rectangle 867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Rectangle 869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Rectangle 870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Rectangle 871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Rectangle 872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Rectangle 873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Rectangle 885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Rectangle 886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Rectangle 889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Rectangle 890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Rectangle 891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Rectangle 892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Rectangle 893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Rectangle 894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Rectangle 895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Rectangle 896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Rectangle 897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Rectangle 900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Rectangle 901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Rectangle 902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Rectangle 903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Rectangle 904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Rectangle 905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Rectangle 906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Rectangle 907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Rectangle 908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Rectangle 910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Rectangle 911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Rectangle 912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Rectangle 913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Rectangle 914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Rectangle 915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Rectangle 916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Rectangle 917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Rectangle 918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Rectangle 919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Rectangle 920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Rectangle 921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Rectangle 922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Rectangle 923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Rectangle 924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Rectangle 925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Rectangle 926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Rectangle 927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Rectangle 928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Rectangle 929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Rectangle 930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Rectangle 931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Rectangle 932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Rectangle 933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Rectangle 934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Rectangle 935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Rectangle 936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Rectangle 937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Rectangle 938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Rectangle 939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Rectangle 940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Rectangle 941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Rectangle 942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Rectangle 943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Rectangle 944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Rectangle 945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Rectangle 946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Rectangle 947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Rectangle 948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Rectangle 949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Rectangle 950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Rectangle 951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Rectangle 952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Rectangle 953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Rectangle 954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Rectangle 955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Rectangle 956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Rectangle 957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Rectangle 958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Rectangle 959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Rectangle 960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Rectangle 961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Rectangle 962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Rectangle 963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Rectangle 964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Rectangle 965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Rectangle 966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Rectangle 968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Rectangle 969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Rectangle 970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Rectangle 971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Rectangle 972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Rectangle 973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Rectangle 974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Rectangle 975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Rectangle 976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Rectangle 977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Rectangle 978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Rectangle 979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Rectangle 980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3" name="TextBox 982"/>
            <p:cNvSpPr txBox="1"/>
            <p:nvPr/>
          </p:nvSpPr>
          <p:spPr>
            <a:xfrm>
              <a:off x="3287166" y="5602069"/>
              <a:ext cx="32766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sp>
        <p:nvSpPr>
          <p:cNvPr id="704" name="TextBox 703"/>
          <p:cNvSpPr txBox="1"/>
          <p:nvPr/>
        </p:nvSpPr>
        <p:spPr>
          <a:xfrm>
            <a:off x="1524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Grace</a:t>
            </a:r>
            <a:endParaRPr lang="en-US" sz="4800" b="1" dirty="0"/>
          </a:p>
        </p:txBody>
      </p:sp>
      <p:sp>
        <p:nvSpPr>
          <p:cNvPr id="705" name="&quot;No&quot; Symbol 704"/>
          <p:cNvSpPr/>
          <p:nvPr/>
        </p:nvSpPr>
        <p:spPr bwMode="auto">
          <a:xfrm>
            <a:off x="2286000" y="990600"/>
            <a:ext cx="4038600" cy="40386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6" name="Rectangle 705"/>
          <p:cNvSpPr/>
          <p:nvPr/>
        </p:nvSpPr>
        <p:spPr bwMode="auto">
          <a:xfrm>
            <a:off x="1371600" y="5410200"/>
            <a:ext cx="5791200" cy="10668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3" name="Group 1932"/>
          <p:cNvGrpSpPr/>
          <p:nvPr/>
        </p:nvGrpSpPr>
        <p:grpSpPr>
          <a:xfrm>
            <a:off x="228600" y="228600"/>
            <a:ext cx="1696948" cy="2092504"/>
            <a:chOff x="228600" y="228600"/>
            <a:chExt cx="1696948" cy="2092504"/>
          </a:xfrm>
        </p:grpSpPr>
        <p:pic>
          <p:nvPicPr>
            <p:cNvPr id="1934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5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28600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6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87348" y="228600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7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1077074" y="1283333"/>
              <a:ext cx="838200" cy="103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505200" y="2590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32597" y="3962400"/>
            <a:ext cx="687880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% </a:t>
            </a:r>
            <a:r>
              <a:rPr lang="en-US" sz="2400" b="1" dirty="0" smtClean="0">
                <a:latin typeface="Lucida Console" pitchFamily="49" charset="0"/>
              </a:rPr>
              <a:t>g++ </a:t>
            </a:r>
            <a:r>
              <a:rPr lang="en-US" sz="2400" dirty="0" smtClean="0">
                <a:latin typeface="Lucida Console" pitchFamily="49" charset="0"/>
              </a:rPr>
              <a:t>myprog.cpp </a:t>
            </a:r>
            <a:r>
              <a:rPr lang="en-US" sz="2400" b="1" dirty="0" smtClean="0">
                <a:latin typeface="Lucida Console" pitchFamily="49" charset="0"/>
              </a:rPr>
              <a:t>–</a:t>
            </a:r>
            <a:r>
              <a:rPr lang="en-US" sz="2400" b="1" dirty="0" err="1" smtClean="0">
                <a:latin typeface="Lucida Console" pitchFamily="49" charset="0"/>
              </a:rPr>
              <a:t>lpthread</a:t>
            </a:r>
            <a:r>
              <a:rPr lang="en-US" sz="2400" b="1" dirty="0" smtClean="0">
                <a:latin typeface="Lucida Console" pitchFamily="49" charset="0"/>
              </a:rPr>
              <a:t> </a:t>
            </a:r>
            <a:r>
              <a:rPr lang="en-US" sz="2400" dirty="0" smtClean="0">
                <a:latin typeface="Lucida Console" pitchFamily="49" charset="0"/>
              </a:rPr>
              <a:t>–o </a:t>
            </a:r>
            <a:r>
              <a:rPr lang="en-US" sz="2400" dirty="0" err="1" smtClean="0">
                <a:latin typeface="Lucida Console" pitchFamily="49" charset="0"/>
              </a:rPr>
              <a:t>myprog</a:t>
            </a:r>
            <a:endParaRPr lang="en-US" sz="2400" dirty="0"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505200" y="2590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32597" y="3962400"/>
            <a:ext cx="687880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% </a:t>
            </a:r>
            <a:r>
              <a:rPr lang="en-US" sz="2400" b="1" dirty="0" smtClean="0">
                <a:latin typeface="Lucida Console" pitchFamily="49" charset="0"/>
              </a:rPr>
              <a:t>g++ </a:t>
            </a:r>
            <a:r>
              <a:rPr lang="en-US" sz="2400" dirty="0" smtClean="0">
                <a:latin typeface="Lucida Console" pitchFamily="49" charset="0"/>
              </a:rPr>
              <a:t>myprog.cpp </a:t>
            </a:r>
            <a:r>
              <a:rPr lang="en-US" sz="2400" b="1" dirty="0" smtClean="0">
                <a:latin typeface="Lucida Console" pitchFamily="49" charset="0"/>
              </a:rPr>
              <a:t>–</a:t>
            </a:r>
            <a:r>
              <a:rPr lang="en-US" sz="2400" b="1" dirty="0" err="1" smtClean="0">
                <a:solidFill>
                  <a:srgbClr val="0070C0"/>
                </a:solidFill>
                <a:latin typeface="Lucida Console" pitchFamily="49" charset="0"/>
              </a:rPr>
              <a:t>lgrace</a:t>
            </a:r>
            <a:r>
              <a:rPr lang="en-US" sz="2400" b="1" dirty="0" smtClean="0">
                <a:latin typeface="Lucida Console" pitchFamily="49" charset="0"/>
              </a:rPr>
              <a:t>   </a:t>
            </a:r>
            <a:r>
              <a:rPr lang="en-US" sz="2400" dirty="0" smtClean="0">
                <a:latin typeface="Lucida Console" pitchFamily="49" charset="0"/>
              </a:rPr>
              <a:t>–o </a:t>
            </a:r>
            <a:r>
              <a:rPr lang="en-US" sz="2400" dirty="0" err="1" smtClean="0">
                <a:latin typeface="Lucida Console" pitchFamily="49" charset="0"/>
              </a:rPr>
              <a:t>myprog</a:t>
            </a:r>
            <a:endParaRPr lang="en-US" sz="2400" dirty="0"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505200" y="2590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32597" y="3962400"/>
            <a:ext cx="687880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% </a:t>
            </a:r>
            <a:r>
              <a:rPr lang="en-US" sz="2400" b="1" dirty="0" smtClean="0">
                <a:latin typeface="Lucida Console" pitchFamily="49" charset="0"/>
              </a:rPr>
              <a:t>g++ </a:t>
            </a:r>
            <a:r>
              <a:rPr lang="en-US" sz="2400" dirty="0" smtClean="0">
                <a:latin typeface="Lucida Console" pitchFamily="49" charset="0"/>
              </a:rPr>
              <a:t>myprog.cpp </a:t>
            </a:r>
            <a:r>
              <a:rPr lang="en-US" sz="2400" b="1" dirty="0" smtClean="0">
                <a:latin typeface="Lucida Console" pitchFamily="49" charset="0"/>
              </a:rPr>
              <a:t>–</a:t>
            </a:r>
            <a:r>
              <a:rPr lang="en-US" sz="2400" b="1" dirty="0" err="1" smtClean="0">
                <a:solidFill>
                  <a:srgbClr val="0070C0"/>
                </a:solidFill>
                <a:latin typeface="Lucida Console" pitchFamily="49" charset="0"/>
              </a:rPr>
              <a:t>lgrace</a:t>
            </a:r>
            <a:r>
              <a:rPr lang="en-US" sz="2400" b="1" dirty="0" smtClean="0">
                <a:latin typeface="Lucida Console" pitchFamily="49" charset="0"/>
              </a:rPr>
              <a:t>   </a:t>
            </a:r>
            <a:r>
              <a:rPr lang="en-US" sz="2400" dirty="0" smtClean="0">
                <a:latin typeface="Lucida Console" pitchFamily="49" charset="0"/>
              </a:rPr>
              <a:t>–o </a:t>
            </a:r>
            <a:r>
              <a:rPr lang="en-US" sz="2400" dirty="0" err="1" smtClean="0">
                <a:latin typeface="Lucida Console" pitchFamily="49" charset="0"/>
              </a:rPr>
              <a:t>myprog</a:t>
            </a:r>
            <a:endParaRPr lang="en-US" sz="2400" dirty="0">
              <a:latin typeface="Lucida Console" pitchFamily="49" charset="0"/>
            </a:endParaRPr>
          </a:p>
        </p:txBody>
      </p:sp>
      <p:grpSp>
        <p:nvGrpSpPr>
          <p:cNvPr id="4" name="Group 983"/>
          <p:cNvGrpSpPr/>
          <p:nvPr/>
        </p:nvGrpSpPr>
        <p:grpSpPr>
          <a:xfrm>
            <a:off x="2825003" y="4572000"/>
            <a:ext cx="3493995" cy="646331"/>
            <a:chOff x="2079171" y="5602069"/>
            <a:chExt cx="3493995" cy="646331"/>
          </a:xfrm>
        </p:grpSpPr>
        <p:grpSp>
          <p:nvGrpSpPr>
            <p:cNvPr id="5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505200" y="2590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32597" y="3962400"/>
            <a:ext cx="687880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% </a:t>
            </a:r>
            <a:r>
              <a:rPr lang="en-US" sz="2400" b="1" dirty="0" smtClean="0">
                <a:latin typeface="Lucida Console" pitchFamily="49" charset="0"/>
              </a:rPr>
              <a:t>g++ </a:t>
            </a:r>
            <a:r>
              <a:rPr lang="en-US" sz="2400" dirty="0" smtClean="0">
                <a:latin typeface="Lucida Console" pitchFamily="49" charset="0"/>
              </a:rPr>
              <a:t>myprog.cpp </a:t>
            </a:r>
            <a:r>
              <a:rPr lang="en-US" sz="2400" b="1" dirty="0" smtClean="0">
                <a:latin typeface="Lucida Console" pitchFamily="49" charset="0"/>
              </a:rPr>
              <a:t>–</a:t>
            </a:r>
            <a:r>
              <a:rPr lang="en-US" sz="2400" b="1" dirty="0" err="1" smtClean="0">
                <a:solidFill>
                  <a:srgbClr val="0070C0"/>
                </a:solidFill>
                <a:latin typeface="Lucida Console" pitchFamily="49" charset="0"/>
              </a:rPr>
              <a:t>lgrace</a:t>
            </a:r>
            <a:r>
              <a:rPr lang="en-US" sz="2400" b="1" dirty="0" smtClean="0">
                <a:latin typeface="Lucida Console" pitchFamily="49" charset="0"/>
              </a:rPr>
              <a:t>   </a:t>
            </a:r>
            <a:r>
              <a:rPr lang="en-US" sz="2400" dirty="0" smtClean="0">
                <a:latin typeface="Lucida Console" pitchFamily="49" charset="0"/>
              </a:rPr>
              <a:t>–o </a:t>
            </a:r>
            <a:r>
              <a:rPr lang="en-US" sz="2400" dirty="0" err="1" smtClean="0">
                <a:latin typeface="Lucida Console" pitchFamily="49" charset="0"/>
              </a:rPr>
              <a:t>myprog</a:t>
            </a:r>
            <a:endParaRPr lang="en-US" sz="2400" dirty="0">
              <a:latin typeface="Lucida Console" pitchFamily="49" charset="0"/>
            </a:endParaRPr>
          </a:p>
        </p:txBody>
      </p:sp>
      <p:grpSp>
        <p:nvGrpSpPr>
          <p:cNvPr id="2" name="Group 983"/>
          <p:cNvGrpSpPr/>
          <p:nvPr/>
        </p:nvGrpSpPr>
        <p:grpSpPr>
          <a:xfrm>
            <a:off x="2825003" y="4572000"/>
            <a:ext cx="3493995" cy="646331"/>
            <a:chOff x="2079171" y="5602069"/>
            <a:chExt cx="3493995" cy="646331"/>
          </a:xfrm>
        </p:grpSpPr>
        <p:grpSp>
          <p:nvGrpSpPr>
            <p:cNvPr id="4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3565585" y="5181600"/>
            <a:ext cx="2340634" cy="1676400"/>
            <a:chOff x="2133599" y="990600"/>
            <a:chExt cx="5638801" cy="403860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133599" y="1295400"/>
              <a:ext cx="5638801" cy="3546776"/>
              <a:chOff x="1142999" y="1219200"/>
              <a:chExt cx="5638801" cy="3546776"/>
            </a:xfrm>
          </p:grpSpPr>
          <p:grpSp>
            <p:nvGrpSpPr>
              <p:cNvPr id="170" name="Group 821"/>
              <p:cNvGrpSpPr/>
              <p:nvPr/>
            </p:nvGrpSpPr>
            <p:grpSpPr>
              <a:xfrm>
                <a:off x="1143000" y="1219200"/>
                <a:ext cx="4724400" cy="627961"/>
                <a:chOff x="914400" y="1219200"/>
                <a:chExt cx="4724400" cy="627961"/>
              </a:xfrm>
            </p:grpSpPr>
            <p:sp>
              <p:nvSpPr>
                <p:cNvPr id="542" name="TextBox 541"/>
                <p:cNvSpPr txBox="1"/>
                <p:nvPr/>
              </p:nvSpPr>
              <p:spPr>
                <a:xfrm>
                  <a:off x="2133601" y="1219200"/>
                  <a:ext cx="35051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race conditions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grpSp>
              <p:nvGrpSpPr>
                <p:cNvPr id="543" name="Group 164"/>
                <p:cNvGrpSpPr/>
                <p:nvPr/>
              </p:nvGrpSpPr>
              <p:grpSpPr>
                <a:xfrm>
                  <a:off x="914400" y="1237564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544" name="Rectangle 543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5" name="Rectangle 544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6" name="Rectangle 545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7" name="Rectangle 546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8" name="Rectangle 547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9" name="Rectangle 17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0" name="Rectangle 549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1" name="Rectangle 550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2" name="Rectangle 551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3" name="Rectangle 552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4" name="Rectangle 553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5" name="Rectangle 554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6" name="Rectangle 555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7" name="Rectangle 556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8" name="Rectangle 557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9" name="Rectangle 558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0" name="Rectangle 559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1" name="Rectangle 560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2" name="Rectangle 561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4" name="Rectangle 563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5" name="Rectangle 564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6" name="Rectangle 565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9" name="Rectangle 568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0" name="Rectangle 569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4" name="Rectangle 573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575" name="Rectangle 574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6" name="Rectangle 575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9" name="Rectangle 578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0" name="Rectangle 579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2" name="Rectangle 581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3" name="Rectangle 582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4" name="Rectangle 583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7" name="Rectangle 586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9" name="Rectangle 21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1" name="Rectangle 590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2" name="Rectangle 591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5" name="Rectangle 594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6" name="Rectangle 595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7" name="Rectangle 596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9" name="Rectangle 598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0" name="Rectangle 599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1" name="Rectangle 600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2" name="Rectangle 601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3" name="Rectangle 602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5" name="Rectangle 604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6" name="Rectangle 605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7" name="Rectangle 606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9" name="Rectangle 608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0" name="Rectangle 609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1" name="Rectangle 610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2" name="Rectangle 611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4" name="Rectangle 613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5" name="Rectangle 614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6" name="Rectangle 615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8" name="Rectangle 617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9" name="Rectangle 618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0" name="Rectangle 619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1" name="Rectangle 620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2" name="Rectangle 621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4" name="Rectangle 623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6" name="Rectangle 625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8" name="Rectangle 375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0" name="Rectangle 629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1" name="Rectangle 630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2" name="Rectangle 631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5" name="Rectangle 634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7" name="Rectangle 636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1" name="Rectangle 640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2" name="Rectangle 641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3" name="Rectangle 642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5" name="Rectangle 644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6" name="Rectangle 645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7" name="Rectangle 646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8" name="Rectangle 647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9" name="Rectangle 648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0" name="Rectangle 649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1" name="Rectangle 650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2" name="Rectangle 651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3" name="Rectangle 652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4" name="Rectangle 653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5" name="Rectangle 654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6" name="Rectangle 655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7" name="Rectangle 656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8" name="Rectangle 657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9" name="Rectangle 658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0" name="Rectangle 659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1" name="Rectangle 660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2" name="Rectangle 661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4" name="Rectangle 663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7" name="Rectangle 666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8" name="Rectangle 667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9" name="Rectangle 668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0" name="Rectangle 669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1" name="Rectangle 670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2" name="Rectangle 671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3" name="Rectangle 672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5" name="Rectangle 674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6" name="Rectangle 675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7" name="Rectangle 676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8" name="Rectangle 677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9" name="Rectangle 678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0" name="Rectangle 679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1" name="Rectangle 680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3" name="Rectangle 682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4" name="Rectangle 683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5" name="Rectangle 684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6" name="Rectangle 685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7" name="Rectangle 686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8" name="Rectangle 687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9" name="Rectangle 688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0" name="Rectangle 689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1" name="Rectangle 690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2" name="Rectangle 691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3" name="Rectangle 692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5" name="Rectangle 694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6" name="Rectangle 695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7" name="Rectangle 696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8" name="Rectangle 697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9" name="Rectangle 698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0" name="Rectangle 699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1" name="Rectangle 700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2" name="Rectangle 701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3" name="Rectangle 702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5" name="Rectangle 704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6" name="Rectangle 705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</p:grpSp>
          <p:grpSp>
            <p:nvGrpSpPr>
              <p:cNvPr id="171" name="Group 822"/>
              <p:cNvGrpSpPr/>
              <p:nvPr/>
            </p:nvGrpSpPr>
            <p:grpSpPr>
              <a:xfrm>
                <a:off x="1143000" y="2209799"/>
                <a:ext cx="5638800" cy="631442"/>
                <a:chOff x="914400" y="2209799"/>
                <a:chExt cx="5638800" cy="631442"/>
              </a:xfrm>
            </p:grpSpPr>
            <p:grpSp>
              <p:nvGrpSpPr>
                <p:cNvPr id="378" name="Group 453"/>
                <p:cNvGrpSpPr/>
                <p:nvPr/>
              </p:nvGrpSpPr>
              <p:grpSpPr>
                <a:xfrm>
                  <a:off x="914400" y="2209799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380" name="Rectangle 379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5" name="Rectangle 494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4" name="Rectangle 503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8" name="Rectangle 507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9" name="Rectangle 508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7" name="Rectangle 516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1" name="Rectangle 520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5" name="Rectangle 524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9" name="Rectangle 528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0" name="Rectangle 529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1" name="Rectangle 530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3" name="Rectangle 532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4" name="Rectangle 533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5" name="Rectangle 534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9" name="Rectangle 538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79" name="TextBox 378"/>
                <p:cNvSpPr txBox="1"/>
                <p:nvPr/>
              </p:nvSpPr>
              <p:spPr>
                <a:xfrm>
                  <a:off x="2133601" y="2229535"/>
                  <a:ext cx="44195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atomicity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2" name="Group 823"/>
              <p:cNvGrpSpPr/>
              <p:nvPr/>
            </p:nvGrpSpPr>
            <p:grpSpPr>
              <a:xfrm>
                <a:off x="1142999" y="3239869"/>
                <a:ext cx="3200401" cy="611707"/>
                <a:chOff x="914399" y="3239869"/>
                <a:chExt cx="3200401" cy="611707"/>
              </a:xfrm>
            </p:grpSpPr>
            <p:grpSp>
              <p:nvGrpSpPr>
                <p:cNvPr id="338" name="Group 616"/>
                <p:cNvGrpSpPr/>
                <p:nvPr/>
              </p:nvGrpSpPr>
              <p:grpSpPr>
                <a:xfrm flipV="1">
                  <a:off x="914399" y="3385234"/>
                  <a:ext cx="838194" cy="279400"/>
                  <a:chOff x="304800" y="914400"/>
                  <a:chExt cx="6400800" cy="2133600"/>
                </a:xfrm>
              </p:grpSpPr>
              <p:sp>
                <p:nvSpPr>
                  <p:cNvPr id="340" name="Rectangle 339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39" name="TextBox 338"/>
                <p:cNvSpPr txBox="1"/>
                <p:nvPr/>
              </p:nvSpPr>
              <p:spPr>
                <a:xfrm>
                  <a:off x="2133600" y="3239869"/>
                  <a:ext cx="19812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deadlock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3" name="Group 824"/>
              <p:cNvGrpSpPr/>
              <p:nvPr/>
            </p:nvGrpSpPr>
            <p:grpSpPr>
              <a:xfrm>
                <a:off x="1164771" y="4134533"/>
                <a:ext cx="4474029" cy="631443"/>
                <a:chOff x="936171" y="4134533"/>
                <a:chExt cx="4474029" cy="631443"/>
              </a:xfrm>
            </p:grpSpPr>
            <p:grpSp>
              <p:nvGrpSpPr>
                <p:cNvPr id="174" name="Group 655"/>
                <p:cNvGrpSpPr/>
                <p:nvPr/>
              </p:nvGrpSpPr>
              <p:grpSpPr>
                <a:xfrm>
                  <a:off x="936171" y="4134533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176" name="Rectangle 175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175" name="TextBox 174"/>
                <p:cNvSpPr txBox="1"/>
                <p:nvPr/>
              </p:nvSpPr>
              <p:spPr>
                <a:xfrm>
                  <a:off x="2133600" y="4154269"/>
                  <a:ext cx="32766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order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707" name="&quot;No&quot; Symbol 706"/>
            <p:cNvSpPr/>
            <p:nvPr/>
          </p:nvSpPr>
          <p:spPr bwMode="auto">
            <a:xfrm>
              <a:off x="2286000" y="990600"/>
              <a:ext cx="4038600" cy="4038600"/>
            </a:xfrm>
            <a:prstGeom prst="noSmoking">
              <a:avLst/>
            </a:prstGeom>
            <a:solidFill>
              <a:srgbClr val="CC3300">
                <a:alpha val="4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505200" y="2590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32597" y="3962400"/>
            <a:ext cx="687880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% </a:t>
            </a:r>
            <a:r>
              <a:rPr lang="en-US" sz="2400" b="1" dirty="0" smtClean="0">
                <a:latin typeface="Lucida Console" pitchFamily="49" charset="0"/>
              </a:rPr>
              <a:t>g++ </a:t>
            </a:r>
            <a:r>
              <a:rPr lang="en-US" sz="2400" dirty="0" smtClean="0">
                <a:latin typeface="Lucida Console" pitchFamily="49" charset="0"/>
              </a:rPr>
              <a:t>myprog.cpp </a:t>
            </a:r>
            <a:r>
              <a:rPr lang="en-US" sz="2400" b="1" dirty="0" smtClean="0">
                <a:latin typeface="Lucida Console" pitchFamily="49" charset="0"/>
              </a:rPr>
              <a:t>–</a:t>
            </a:r>
            <a:r>
              <a:rPr lang="en-US" sz="2400" b="1" dirty="0" err="1" smtClean="0">
                <a:solidFill>
                  <a:srgbClr val="0070C0"/>
                </a:solidFill>
                <a:latin typeface="Lucida Console" pitchFamily="49" charset="0"/>
              </a:rPr>
              <a:t>lgrace</a:t>
            </a:r>
            <a:r>
              <a:rPr lang="en-US" sz="2400" b="1" dirty="0" smtClean="0">
                <a:latin typeface="Lucida Console" pitchFamily="49" charset="0"/>
              </a:rPr>
              <a:t>   </a:t>
            </a:r>
            <a:r>
              <a:rPr lang="en-US" sz="2400" dirty="0" smtClean="0">
                <a:latin typeface="Lucida Console" pitchFamily="49" charset="0"/>
              </a:rPr>
              <a:t>–o </a:t>
            </a:r>
            <a:r>
              <a:rPr lang="en-US" sz="2400" dirty="0" err="1" smtClean="0">
                <a:latin typeface="Lucida Console" pitchFamily="49" charset="0"/>
              </a:rPr>
              <a:t>myprog</a:t>
            </a:r>
            <a:endParaRPr lang="en-US" sz="2400" dirty="0">
              <a:latin typeface="Lucida Console" pitchFamily="49" charset="0"/>
            </a:endParaRPr>
          </a:p>
        </p:txBody>
      </p:sp>
      <p:grpSp>
        <p:nvGrpSpPr>
          <p:cNvPr id="2" name="Group 983"/>
          <p:cNvGrpSpPr/>
          <p:nvPr/>
        </p:nvGrpSpPr>
        <p:grpSpPr>
          <a:xfrm>
            <a:off x="2825003" y="4572000"/>
            <a:ext cx="3493995" cy="646331"/>
            <a:chOff x="2079171" y="5602069"/>
            <a:chExt cx="3493995" cy="646331"/>
          </a:xfrm>
        </p:grpSpPr>
        <p:grpSp>
          <p:nvGrpSpPr>
            <p:cNvPr id="4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5" name="Group 707"/>
          <p:cNvGrpSpPr/>
          <p:nvPr/>
        </p:nvGrpSpPr>
        <p:grpSpPr>
          <a:xfrm>
            <a:off x="3565585" y="5181600"/>
            <a:ext cx="2340634" cy="1676400"/>
            <a:chOff x="2133599" y="990600"/>
            <a:chExt cx="5638801" cy="403860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133599" y="1295400"/>
              <a:ext cx="5638801" cy="3546776"/>
              <a:chOff x="1142999" y="1219200"/>
              <a:chExt cx="5638801" cy="3546776"/>
            </a:xfrm>
          </p:grpSpPr>
          <p:grpSp>
            <p:nvGrpSpPr>
              <p:cNvPr id="170" name="Group 821"/>
              <p:cNvGrpSpPr/>
              <p:nvPr/>
            </p:nvGrpSpPr>
            <p:grpSpPr>
              <a:xfrm>
                <a:off x="1143000" y="1219200"/>
                <a:ext cx="4724400" cy="627961"/>
                <a:chOff x="914400" y="1219200"/>
                <a:chExt cx="4724400" cy="627961"/>
              </a:xfrm>
            </p:grpSpPr>
            <p:sp>
              <p:nvSpPr>
                <p:cNvPr id="542" name="TextBox 541"/>
                <p:cNvSpPr txBox="1"/>
                <p:nvPr/>
              </p:nvSpPr>
              <p:spPr>
                <a:xfrm>
                  <a:off x="2133601" y="1219200"/>
                  <a:ext cx="35051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race conditions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grpSp>
              <p:nvGrpSpPr>
                <p:cNvPr id="171" name="Group 164"/>
                <p:cNvGrpSpPr/>
                <p:nvPr/>
              </p:nvGrpSpPr>
              <p:grpSpPr>
                <a:xfrm>
                  <a:off x="914400" y="1237564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544" name="Rectangle 543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5" name="Rectangle 544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6" name="Rectangle 545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7" name="Rectangle 546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8" name="Rectangle 547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9" name="Rectangle 17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0" name="Rectangle 549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1" name="Rectangle 550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2" name="Rectangle 551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3" name="Rectangle 552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4" name="Rectangle 553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5" name="Rectangle 554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6" name="Rectangle 555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7" name="Rectangle 556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8" name="Rectangle 557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59" name="Rectangle 558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0" name="Rectangle 559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1" name="Rectangle 560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2" name="Rectangle 561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4" name="Rectangle 563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5" name="Rectangle 564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6" name="Rectangle 565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69" name="Rectangle 568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0" name="Rectangle 569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4" name="Rectangle 573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575" name="Rectangle 574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6" name="Rectangle 575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79" name="Rectangle 578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0" name="Rectangle 579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2" name="Rectangle 581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3" name="Rectangle 582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4" name="Rectangle 583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7" name="Rectangle 586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89" name="Rectangle 21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1" name="Rectangle 590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2" name="Rectangle 591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5" name="Rectangle 594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6" name="Rectangle 595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7" name="Rectangle 596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99" name="Rectangle 598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0" name="Rectangle 599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1" name="Rectangle 600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2" name="Rectangle 601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3" name="Rectangle 602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5" name="Rectangle 604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6" name="Rectangle 605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7" name="Rectangle 606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09" name="Rectangle 608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0" name="Rectangle 609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1" name="Rectangle 610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2" name="Rectangle 611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3" name="Rectangle 612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4" name="Rectangle 613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5" name="Rectangle 614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6" name="Rectangle 615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8" name="Rectangle 617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19" name="Rectangle 618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0" name="Rectangle 619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1" name="Rectangle 620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2" name="Rectangle 621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4" name="Rectangle 623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6" name="Rectangle 625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8" name="Rectangle 375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0" name="Rectangle 629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1" name="Rectangle 630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2" name="Rectangle 631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5" name="Rectangle 634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7" name="Rectangle 636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1" name="Rectangle 640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2" name="Rectangle 641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3" name="Rectangle 642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5" name="Rectangle 644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6" name="Rectangle 645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7" name="Rectangle 646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8" name="Rectangle 647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49" name="Rectangle 648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0" name="Rectangle 649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1" name="Rectangle 650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2" name="Rectangle 651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3" name="Rectangle 652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4" name="Rectangle 653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5" name="Rectangle 654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6" name="Rectangle 655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7" name="Rectangle 656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8" name="Rectangle 657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59" name="Rectangle 658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0" name="Rectangle 659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1" name="Rectangle 660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2" name="Rectangle 661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4" name="Rectangle 663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7" name="Rectangle 666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8" name="Rectangle 667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69" name="Rectangle 668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0" name="Rectangle 669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1" name="Rectangle 670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2" name="Rectangle 671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3" name="Rectangle 672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5" name="Rectangle 674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6" name="Rectangle 675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7" name="Rectangle 676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8" name="Rectangle 677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79" name="Rectangle 678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0" name="Rectangle 679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1" name="Rectangle 680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3" name="Rectangle 682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4" name="Rectangle 683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5" name="Rectangle 684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6" name="Rectangle 685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7" name="Rectangle 686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8" name="Rectangle 687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89" name="Rectangle 688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0" name="Rectangle 689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1" name="Rectangle 690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2" name="Rectangle 691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3" name="Rectangle 692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5" name="Rectangle 694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6" name="Rectangle 695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7" name="Rectangle 696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8" name="Rectangle 697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699" name="Rectangle 698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0" name="Rectangle 699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1" name="Rectangle 700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2" name="Rectangle 701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3" name="Rectangle 702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5" name="Rectangle 704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706" name="Rectangle 705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</p:grpSp>
          <p:grpSp>
            <p:nvGrpSpPr>
              <p:cNvPr id="172" name="Group 822"/>
              <p:cNvGrpSpPr/>
              <p:nvPr/>
            </p:nvGrpSpPr>
            <p:grpSpPr>
              <a:xfrm>
                <a:off x="1143000" y="2209799"/>
                <a:ext cx="5638800" cy="631442"/>
                <a:chOff x="914400" y="2209799"/>
                <a:chExt cx="5638800" cy="631442"/>
              </a:xfrm>
            </p:grpSpPr>
            <p:grpSp>
              <p:nvGrpSpPr>
                <p:cNvPr id="173" name="Group 453"/>
                <p:cNvGrpSpPr/>
                <p:nvPr/>
              </p:nvGrpSpPr>
              <p:grpSpPr>
                <a:xfrm>
                  <a:off x="914400" y="2209799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380" name="Rectangle 379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5" name="Rectangle 494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4" name="Rectangle 503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8" name="Rectangle 507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09" name="Rectangle 508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7" name="Rectangle 516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1" name="Rectangle 520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5" name="Rectangle 524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29" name="Rectangle 528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0" name="Rectangle 529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1" name="Rectangle 530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3" name="Rectangle 532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4" name="Rectangle 533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5" name="Rectangle 534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39" name="Rectangle 538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79" name="TextBox 378"/>
                <p:cNvSpPr txBox="1"/>
                <p:nvPr/>
              </p:nvSpPr>
              <p:spPr>
                <a:xfrm>
                  <a:off x="2133601" y="2229535"/>
                  <a:ext cx="4419599" cy="611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atomicity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4" name="Group 823"/>
              <p:cNvGrpSpPr/>
              <p:nvPr/>
            </p:nvGrpSpPr>
            <p:grpSpPr>
              <a:xfrm>
                <a:off x="1142999" y="3239869"/>
                <a:ext cx="3200401" cy="611707"/>
                <a:chOff x="914399" y="3239869"/>
                <a:chExt cx="3200401" cy="611707"/>
              </a:xfrm>
            </p:grpSpPr>
            <p:grpSp>
              <p:nvGrpSpPr>
                <p:cNvPr id="338" name="Group 616"/>
                <p:cNvGrpSpPr/>
                <p:nvPr/>
              </p:nvGrpSpPr>
              <p:grpSpPr>
                <a:xfrm flipV="1">
                  <a:off x="914399" y="3385234"/>
                  <a:ext cx="838194" cy="279400"/>
                  <a:chOff x="304800" y="914400"/>
                  <a:chExt cx="6400800" cy="2133600"/>
                </a:xfrm>
              </p:grpSpPr>
              <p:sp>
                <p:nvSpPr>
                  <p:cNvPr id="340" name="Rectangle 339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339" name="TextBox 338"/>
                <p:cNvSpPr txBox="1"/>
                <p:nvPr/>
              </p:nvSpPr>
              <p:spPr>
                <a:xfrm>
                  <a:off x="2133600" y="3239869"/>
                  <a:ext cx="19812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deadlock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78" name="Group 824"/>
              <p:cNvGrpSpPr/>
              <p:nvPr/>
            </p:nvGrpSpPr>
            <p:grpSpPr>
              <a:xfrm>
                <a:off x="1164771" y="4134533"/>
                <a:ext cx="4474029" cy="631443"/>
                <a:chOff x="936171" y="4134533"/>
                <a:chExt cx="4474029" cy="631443"/>
              </a:xfrm>
            </p:grpSpPr>
            <p:grpSp>
              <p:nvGrpSpPr>
                <p:cNvPr id="543" name="Group 655"/>
                <p:cNvGrpSpPr/>
                <p:nvPr/>
              </p:nvGrpSpPr>
              <p:grpSpPr>
                <a:xfrm>
                  <a:off x="936171" y="4134533"/>
                  <a:ext cx="1045026" cy="609597"/>
                  <a:chOff x="304800" y="914400"/>
                  <a:chExt cx="8229600" cy="4800600"/>
                </a:xfrm>
              </p:grpSpPr>
              <p:sp>
                <p:nvSpPr>
                  <p:cNvPr id="176" name="Rectangle 175"/>
                  <p:cNvSpPr/>
                  <p:nvPr/>
                </p:nvSpPr>
                <p:spPr>
                  <a:xfrm>
                    <a:off x="304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762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1219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1676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2133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2590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3048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3505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3962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4419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4876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5334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5791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62484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67056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71628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76200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8077200" y="9144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304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762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1219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1676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2133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2590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3048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3505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3962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4419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4876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5334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5791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62484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67056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71628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76200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077200" y="14478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304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762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1219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1676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2133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2590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3048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3505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3962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4419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4876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5334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5791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2484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7056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71628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76200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8077200" y="19812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304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762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1219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1676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2133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2590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3048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3505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3962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4419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4876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5334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5791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62484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67056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71628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76200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8077200" y="25146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304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762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1219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1676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133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2590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3048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3505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3962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4419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4876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5334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5791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62484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67056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71628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76200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8077200" y="30480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304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762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1219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1676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2133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2590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3048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3505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3962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4419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4876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5334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5791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62484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67056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71628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76200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8077200" y="35814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304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762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219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1676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2133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2590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3048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3505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3962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4419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4876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5334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5791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62484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67056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71628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76200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8077200" y="41148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304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762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1219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1676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2133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2590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3048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3505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3962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4419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4876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>
                  <a:xfrm>
                    <a:off x="5334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5791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62484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67056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71628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76200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8077200" y="4648200"/>
                    <a:ext cx="457200" cy="5334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304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762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1219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1676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2133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2590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3048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3505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3962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4419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4876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5334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5791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62484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67056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71628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76200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8077200" y="5181600"/>
                    <a:ext cx="457200" cy="5334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/>
                  </a:p>
                </p:txBody>
              </p:sp>
            </p:grpSp>
            <p:sp>
              <p:nvSpPr>
                <p:cNvPr id="175" name="TextBox 174"/>
                <p:cNvSpPr txBox="1"/>
                <p:nvPr/>
              </p:nvSpPr>
              <p:spPr>
                <a:xfrm>
                  <a:off x="2133600" y="4154269"/>
                  <a:ext cx="3276600" cy="61170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latin typeface="+mj-lt"/>
                    </a:rPr>
                    <a:t>order violations</a:t>
                  </a:r>
                  <a:endParaRPr lang="en-US" sz="12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707" name="&quot;No&quot; Symbol 706"/>
            <p:cNvSpPr/>
            <p:nvPr/>
          </p:nvSpPr>
          <p:spPr bwMode="auto">
            <a:xfrm>
              <a:off x="2286000" y="990600"/>
              <a:ext cx="4038600" cy="4038600"/>
            </a:xfrm>
            <a:prstGeom prst="noSmoking">
              <a:avLst/>
            </a:prstGeom>
            <a:solidFill>
              <a:srgbClr val="CC3300">
                <a:alpha val="4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6351495" y="4572000"/>
            <a:ext cx="1669211" cy="2057400"/>
            <a:chOff x="2743200" y="1143000"/>
            <a:chExt cx="3276600" cy="4038600"/>
          </a:xfrm>
        </p:grpSpPr>
        <p:pic>
          <p:nvPicPr>
            <p:cNvPr id="709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0" name="Picture 709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1" name="Picture 71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2" name="Picture 71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939" y="838200"/>
            <a:ext cx="736612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3889794" y="5638800"/>
            <a:ext cx="1825206" cy="1028701"/>
            <a:chOff x="3886200" y="5638800"/>
            <a:chExt cx="1825206" cy="1028701"/>
          </a:xfrm>
        </p:grpSpPr>
        <p:grpSp>
          <p:nvGrpSpPr>
            <p:cNvPr id="3" name="Group 4"/>
            <p:cNvGrpSpPr/>
            <p:nvPr/>
          </p:nvGrpSpPr>
          <p:grpSpPr>
            <a:xfrm>
              <a:off x="3886200" y="5638800"/>
              <a:ext cx="834606" cy="1028701"/>
              <a:chOff x="2743200" y="1143000"/>
              <a:chExt cx="3276600" cy="40386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Group 9"/>
            <p:cNvGrpSpPr/>
            <p:nvPr/>
          </p:nvGrpSpPr>
          <p:grpSpPr>
            <a:xfrm>
              <a:off x="4876800" y="5638800"/>
              <a:ext cx="834606" cy="1028701"/>
              <a:chOff x="2743200" y="1143000"/>
              <a:chExt cx="3276600" cy="40386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791200"/>
            <a:ext cx="762000" cy="9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2400" y="1219200"/>
            <a:ext cx="2971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Safe and (usually) fast…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939" y="838200"/>
            <a:ext cx="736612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3889794" y="5638800"/>
            <a:ext cx="1825206" cy="1028701"/>
            <a:chOff x="3886200" y="5638800"/>
            <a:chExt cx="1825206" cy="1028701"/>
          </a:xfrm>
        </p:grpSpPr>
        <p:grpSp>
          <p:nvGrpSpPr>
            <p:cNvPr id="3" name="Group 4"/>
            <p:cNvGrpSpPr/>
            <p:nvPr/>
          </p:nvGrpSpPr>
          <p:grpSpPr>
            <a:xfrm>
              <a:off x="3886200" y="5638800"/>
              <a:ext cx="834606" cy="1028701"/>
              <a:chOff x="2743200" y="1143000"/>
              <a:chExt cx="3276600" cy="40386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Group 9"/>
            <p:cNvGrpSpPr/>
            <p:nvPr/>
          </p:nvGrpSpPr>
          <p:grpSpPr>
            <a:xfrm>
              <a:off x="4876800" y="5638800"/>
              <a:ext cx="834606" cy="1028701"/>
              <a:chOff x="2743200" y="1143000"/>
              <a:chExt cx="3276600" cy="40386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11430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27432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45" t="17010" r="55626" b="29382"/>
              <a:stretch>
                <a:fillRect/>
              </a:stretch>
            </p:blipFill>
            <p:spPr bwMode="auto">
              <a:xfrm>
                <a:off x="4419600" y="3200400"/>
                <a:ext cx="1600200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791200"/>
            <a:ext cx="762000" cy="9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81000" y="5791200"/>
            <a:ext cx="2971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benign race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rot="5400000" flipH="1" flipV="1">
            <a:off x="2190750" y="4933950"/>
            <a:ext cx="533400" cy="11811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04800" y="228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grpSp>
        <p:nvGrpSpPr>
          <p:cNvPr id="4" name="Group 983"/>
          <p:cNvGrpSpPr/>
          <p:nvPr/>
        </p:nvGrpSpPr>
        <p:grpSpPr>
          <a:xfrm>
            <a:off x="1143000" y="1600200"/>
            <a:ext cx="3493995" cy="646331"/>
            <a:chOff x="2079171" y="5602069"/>
            <a:chExt cx="3493995" cy="646331"/>
          </a:xfrm>
        </p:grpSpPr>
        <p:grpSp>
          <p:nvGrpSpPr>
            <p:cNvPr id="5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486400" y="914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1524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1524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1524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04800" y="228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grpSp>
        <p:nvGrpSpPr>
          <p:cNvPr id="2" name="Group 983"/>
          <p:cNvGrpSpPr/>
          <p:nvPr/>
        </p:nvGrpSpPr>
        <p:grpSpPr>
          <a:xfrm>
            <a:off x="1143000" y="1600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914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1524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1524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1524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04800" y="3040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Box 703"/>
          <p:cNvSpPr txBox="1"/>
          <p:nvPr/>
        </p:nvSpPr>
        <p:spPr>
          <a:xfrm>
            <a:off x="304800" y="228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Grace</a:t>
            </a:r>
            <a:endParaRPr lang="en-US" sz="4800" b="1" dirty="0"/>
          </a:p>
        </p:txBody>
      </p:sp>
      <p:grpSp>
        <p:nvGrpSpPr>
          <p:cNvPr id="2" name="Group 983"/>
          <p:cNvGrpSpPr/>
          <p:nvPr/>
        </p:nvGrpSpPr>
        <p:grpSpPr>
          <a:xfrm>
            <a:off x="1143000" y="1600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914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1524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1524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1524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04800" y="3040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304800" y="5270758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3.</a:t>
            </a:r>
            <a:endParaRPr lang="en-US" sz="4400" b="1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1143000" y="4833957"/>
            <a:ext cx="7416800" cy="1643043"/>
            <a:chOff x="1219200" y="4833957"/>
            <a:chExt cx="7416800" cy="1643043"/>
          </a:xfrm>
        </p:grpSpPr>
        <p:pic>
          <p:nvPicPr>
            <p:cNvPr id="1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855378"/>
              <a:ext cx="253587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4871254"/>
              <a:ext cx="2249352" cy="1568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4600" y="4833957"/>
              <a:ext cx="2311400" cy="1643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819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257800" y="2438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114800" y="3429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cxnSp>
        <p:nvCxnSpPr>
          <p:cNvPr id="185" name="Straight Arrow Connector 184"/>
          <p:cNvCxnSpPr>
            <a:endCxn id="180" idx="0"/>
          </p:cNvCxnSpPr>
          <p:nvPr/>
        </p:nvCxnSpPr>
        <p:spPr bwMode="auto">
          <a:xfrm rot="5400000">
            <a:off x="4762500" y="2822108"/>
            <a:ext cx="340192" cy="873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5257800" y="2438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114800" y="3429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cxnSp>
        <p:nvCxnSpPr>
          <p:cNvPr id="185" name="Straight Arrow Connector 184"/>
          <p:cNvCxnSpPr>
            <a:endCxn id="180" idx="0"/>
          </p:cNvCxnSpPr>
          <p:nvPr/>
        </p:nvCxnSpPr>
        <p:spPr bwMode="auto">
          <a:xfrm rot="5400000">
            <a:off x="4762500" y="2822108"/>
            <a:ext cx="340192" cy="873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rot="5400000">
            <a:off x="5524500" y="33147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5257800" y="2438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5257800" y="3429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11" name="Straight Arrow Connector 210"/>
          <p:cNvCxnSpPr>
            <a:stCxn id="180" idx="4"/>
          </p:cNvCxnSpPr>
          <p:nvPr/>
        </p:nvCxnSpPr>
        <p:spPr bwMode="auto">
          <a:xfrm rot="5400000">
            <a:off x="4419600" y="42672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8" name="Oval 187"/>
          <p:cNvSpPr/>
          <p:nvPr/>
        </p:nvSpPr>
        <p:spPr bwMode="auto">
          <a:xfrm>
            <a:off x="4114800" y="4343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190" name="Straight Arrow Connector 189"/>
          <p:cNvCxnSpPr>
            <a:stCxn id="188" idx="4"/>
          </p:cNvCxnSpPr>
          <p:nvPr/>
        </p:nvCxnSpPr>
        <p:spPr bwMode="auto">
          <a:xfrm rot="5400000">
            <a:off x="4419600" y="51816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114800" y="3429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83" name="Oval 182"/>
          <p:cNvSpPr/>
          <p:nvPr/>
        </p:nvSpPr>
        <p:spPr bwMode="auto">
          <a:xfrm>
            <a:off x="6858000" y="3733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85" name="Straight Arrow Connector 184"/>
          <p:cNvCxnSpPr>
            <a:endCxn id="180" idx="0"/>
          </p:cNvCxnSpPr>
          <p:nvPr/>
        </p:nvCxnSpPr>
        <p:spPr bwMode="auto">
          <a:xfrm rot="5400000">
            <a:off x="4762500" y="2822108"/>
            <a:ext cx="340192" cy="873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rot="5400000">
            <a:off x="5524500" y="33147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207" idx="6"/>
            <a:endCxn id="183" idx="2"/>
          </p:cNvCxnSpPr>
          <p:nvPr/>
        </p:nvCxnSpPr>
        <p:spPr bwMode="auto">
          <a:xfrm>
            <a:off x="6019800" y="3810000"/>
            <a:ext cx="838200" cy="304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Oval 196"/>
          <p:cNvSpPr/>
          <p:nvPr/>
        </p:nvSpPr>
        <p:spPr bwMode="auto">
          <a:xfrm>
            <a:off x="4114800" y="4343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257800" y="2438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5257800" y="3429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11" name="Straight Arrow Connector 210"/>
          <p:cNvCxnSpPr>
            <a:stCxn id="180" idx="4"/>
            <a:endCxn id="197" idx="0"/>
          </p:cNvCxnSpPr>
          <p:nvPr/>
        </p:nvCxnSpPr>
        <p:spPr bwMode="auto">
          <a:xfrm rot="5400000">
            <a:off x="4419600" y="42672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197" idx="4"/>
          </p:cNvCxnSpPr>
          <p:nvPr/>
        </p:nvCxnSpPr>
        <p:spPr bwMode="auto">
          <a:xfrm rot="5400000">
            <a:off x="4419600" y="51816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0" name="Straight Arrow Connector 219"/>
          <p:cNvCxnSpPr>
            <a:stCxn id="183" idx="4"/>
          </p:cNvCxnSpPr>
          <p:nvPr/>
        </p:nvCxnSpPr>
        <p:spPr bwMode="auto">
          <a:xfrm rot="5400000">
            <a:off x="7162800" y="45720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114800" y="3429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83" name="Oval 182"/>
          <p:cNvSpPr/>
          <p:nvPr/>
        </p:nvSpPr>
        <p:spPr bwMode="auto">
          <a:xfrm>
            <a:off x="6858000" y="3733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85" name="Straight Arrow Connector 184"/>
          <p:cNvCxnSpPr>
            <a:endCxn id="180" idx="0"/>
          </p:cNvCxnSpPr>
          <p:nvPr/>
        </p:nvCxnSpPr>
        <p:spPr bwMode="auto">
          <a:xfrm rot="5400000">
            <a:off x="4762500" y="2822108"/>
            <a:ext cx="340192" cy="873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rot="5400000">
            <a:off x="5524500" y="33147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207" idx="6"/>
            <a:endCxn id="183" idx="2"/>
          </p:cNvCxnSpPr>
          <p:nvPr/>
        </p:nvCxnSpPr>
        <p:spPr bwMode="auto">
          <a:xfrm>
            <a:off x="6019800" y="3810000"/>
            <a:ext cx="838200" cy="304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endCxn id="216" idx="0"/>
          </p:cNvCxnSpPr>
          <p:nvPr/>
        </p:nvCxnSpPr>
        <p:spPr bwMode="auto">
          <a:xfrm rot="5400000">
            <a:off x="4763294" y="50673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Oval 196"/>
          <p:cNvSpPr/>
          <p:nvPr/>
        </p:nvSpPr>
        <p:spPr bwMode="auto">
          <a:xfrm>
            <a:off x="4114800" y="4343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4114800" y="5257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6858000" y="4648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257800" y="2438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5257800" y="3429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11" name="Straight Arrow Connector 210"/>
          <p:cNvCxnSpPr>
            <a:stCxn id="180" idx="4"/>
            <a:endCxn id="197" idx="0"/>
          </p:cNvCxnSpPr>
          <p:nvPr/>
        </p:nvCxnSpPr>
        <p:spPr bwMode="auto">
          <a:xfrm rot="5400000">
            <a:off x="4419600" y="42672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197" idx="4"/>
            <a:endCxn id="198" idx="0"/>
          </p:cNvCxnSpPr>
          <p:nvPr/>
        </p:nvCxnSpPr>
        <p:spPr bwMode="auto">
          <a:xfrm rot="5400000">
            <a:off x="4419600" y="51816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6" name="Oval 215"/>
          <p:cNvSpPr/>
          <p:nvPr/>
        </p:nvSpPr>
        <p:spPr bwMode="auto">
          <a:xfrm>
            <a:off x="5257800" y="5943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20" name="Straight Arrow Connector 219"/>
          <p:cNvCxnSpPr>
            <a:stCxn id="183" idx="4"/>
            <a:endCxn id="199" idx="0"/>
          </p:cNvCxnSpPr>
          <p:nvPr/>
        </p:nvCxnSpPr>
        <p:spPr bwMode="auto">
          <a:xfrm rot="5400000">
            <a:off x="7162800" y="45720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2" name="Straight Arrow Connector 221"/>
          <p:cNvCxnSpPr>
            <a:stCxn id="199" idx="4"/>
          </p:cNvCxnSpPr>
          <p:nvPr/>
        </p:nvCxnSpPr>
        <p:spPr bwMode="auto">
          <a:xfrm rot="5400000">
            <a:off x="7162800" y="54864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9" name="Straight Arrow Connector 228"/>
          <p:cNvCxnSpPr>
            <a:stCxn id="198" idx="5"/>
          </p:cNvCxnSpPr>
          <p:nvPr/>
        </p:nvCxnSpPr>
        <p:spPr bwMode="auto">
          <a:xfrm rot="16200000" flipH="1">
            <a:off x="4879508" y="5793908"/>
            <a:ext cx="263992" cy="492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114800" y="3429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83" name="Oval 182"/>
          <p:cNvSpPr/>
          <p:nvPr/>
        </p:nvSpPr>
        <p:spPr bwMode="auto">
          <a:xfrm>
            <a:off x="6858000" y="3733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85" name="Straight Arrow Connector 184"/>
          <p:cNvCxnSpPr>
            <a:endCxn id="180" idx="0"/>
          </p:cNvCxnSpPr>
          <p:nvPr/>
        </p:nvCxnSpPr>
        <p:spPr bwMode="auto">
          <a:xfrm rot="5400000">
            <a:off x="4762500" y="2822108"/>
            <a:ext cx="340192" cy="873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rot="5400000">
            <a:off x="5524500" y="33147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207" idx="6"/>
            <a:endCxn id="183" idx="2"/>
          </p:cNvCxnSpPr>
          <p:nvPr/>
        </p:nvCxnSpPr>
        <p:spPr bwMode="auto">
          <a:xfrm>
            <a:off x="6019800" y="3810000"/>
            <a:ext cx="838200" cy="304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endCxn id="216" idx="0"/>
          </p:cNvCxnSpPr>
          <p:nvPr/>
        </p:nvCxnSpPr>
        <p:spPr bwMode="auto">
          <a:xfrm rot="5400000">
            <a:off x="4763294" y="50673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Oval 196"/>
          <p:cNvSpPr/>
          <p:nvPr/>
        </p:nvSpPr>
        <p:spPr bwMode="auto">
          <a:xfrm>
            <a:off x="4114800" y="4343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4114800" y="5257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6858000" y="4648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6858000" y="5562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257800" y="2438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5257800" y="3429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11" name="Straight Arrow Connector 210"/>
          <p:cNvCxnSpPr>
            <a:stCxn id="180" idx="4"/>
            <a:endCxn id="197" idx="0"/>
          </p:cNvCxnSpPr>
          <p:nvPr/>
        </p:nvCxnSpPr>
        <p:spPr bwMode="auto">
          <a:xfrm rot="5400000">
            <a:off x="4419600" y="42672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197" idx="4"/>
            <a:endCxn id="198" idx="0"/>
          </p:cNvCxnSpPr>
          <p:nvPr/>
        </p:nvCxnSpPr>
        <p:spPr bwMode="auto">
          <a:xfrm rot="5400000">
            <a:off x="4419600" y="51816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6" name="Oval 215"/>
          <p:cNvSpPr/>
          <p:nvPr/>
        </p:nvSpPr>
        <p:spPr bwMode="auto">
          <a:xfrm>
            <a:off x="5257800" y="5943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20" name="Straight Arrow Connector 219"/>
          <p:cNvCxnSpPr>
            <a:stCxn id="183" idx="4"/>
            <a:endCxn id="199" idx="0"/>
          </p:cNvCxnSpPr>
          <p:nvPr/>
        </p:nvCxnSpPr>
        <p:spPr bwMode="auto">
          <a:xfrm rot="5400000">
            <a:off x="7162800" y="45720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2" name="Straight Arrow Connector 221"/>
          <p:cNvCxnSpPr>
            <a:stCxn id="199" idx="4"/>
            <a:endCxn id="200" idx="0"/>
          </p:cNvCxnSpPr>
          <p:nvPr/>
        </p:nvCxnSpPr>
        <p:spPr bwMode="auto">
          <a:xfrm rot="5400000">
            <a:off x="7162800" y="54864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" name="Straight Arrow Connector 226"/>
          <p:cNvCxnSpPr>
            <a:stCxn id="200" idx="2"/>
            <a:endCxn id="216" idx="6"/>
          </p:cNvCxnSpPr>
          <p:nvPr/>
        </p:nvCxnSpPr>
        <p:spPr bwMode="auto">
          <a:xfrm rot="10800000" flipV="1">
            <a:off x="6019800" y="5943600"/>
            <a:ext cx="838200" cy="381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9" name="Straight Arrow Connector 228"/>
          <p:cNvCxnSpPr>
            <a:stCxn id="198" idx="5"/>
          </p:cNvCxnSpPr>
          <p:nvPr/>
        </p:nvCxnSpPr>
        <p:spPr bwMode="auto">
          <a:xfrm rot="16200000" flipH="1">
            <a:off x="4879508" y="5793908"/>
            <a:ext cx="263992" cy="492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 rot="5400000">
            <a:off x="5563394" y="6781006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114800" y="3429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83" name="Oval 182"/>
          <p:cNvSpPr/>
          <p:nvPr/>
        </p:nvSpPr>
        <p:spPr bwMode="auto">
          <a:xfrm>
            <a:off x="6858000" y="3733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85" name="Straight Arrow Connector 184"/>
          <p:cNvCxnSpPr>
            <a:endCxn id="180" idx="0"/>
          </p:cNvCxnSpPr>
          <p:nvPr/>
        </p:nvCxnSpPr>
        <p:spPr bwMode="auto">
          <a:xfrm rot="5400000">
            <a:off x="4762500" y="2822108"/>
            <a:ext cx="340192" cy="873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rot="5400000">
            <a:off x="5524500" y="33147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207" idx="6"/>
            <a:endCxn id="183" idx="2"/>
          </p:cNvCxnSpPr>
          <p:nvPr/>
        </p:nvCxnSpPr>
        <p:spPr bwMode="auto">
          <a:xfrm>
            <a:off x="6019800" y="3810000"/>
            <a:ext cx="838200" cy="304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endCxn id="216" idx="0"/>
          </p:cNvCxnSpPr>
          <p:nvPr/>
        </p:nvCxnSpPr>
        <p:spPr bwMode="auto">
          <a:xfrm rot="5400000">
            <a:off x="4763294" y="50673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Oval 196"/>
          <p:cNvSpPr/>
          <p:nvPr/>
        </p:nvSpPr>
        <p:spPr bwMode="auto">
          <a:xfrm>
            <a:off x="4114800" y="4343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4114800" y="5257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6858000" y="4648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6858000" y="5562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257800" y="2438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5257800" y="3429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11" name="Straight Arrow Connector 210"/>
          <p:cNvCxnSpPr>
            <a:stCxn id="180" idx="4"/>
            <a:endCxn id="197" idx="0"/>
          </p:cNvCxnSpPr>
          <p:nvPr/>
        </p:nvCxnSpPr>
        <p:spPr bwMode="auto">
          <a:xfrm rot="5400000">
            <a:off x="4419600" y="42672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197" idx="4"/>
            <a:endCxn id="198" idx="0"/>
          </p:cNvCxnSpPr>
          <p:nvPr/>
        </p:nvCxnSpPr>
        <p:spPr bwMode="auto">
          <a:xfrm rot="5400000">
            <a:off x="4419600" y="51816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6" name="Oval 215"/>
          <p:cNvSpPr/>
          <p:nvPr/>
        </p:nvSpPr>
        <p:spPr bwMode="auto">
          <a:xfrm>
            <a:off x="5257800" y="5943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20" name="Straight Arrow Connector 219"/>
          <p:cNvCxnSpPr>
            <a:stCxn id="183" idx="4"/>
            <a:endCxn id="199" idx="0"/>
          </p:cNvCxnSpPr>
          <p:nvPr/>
        </p:nvCxnSpPr>
        <p:spPr bwMode="auto">
          <a:xfrm rot="5400000">
            <a:off x="7162800" y="45720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2" name="Straight Arrow Connector 221"/>
          <p:cNvCxnSpPr>
            <a:stCxn id="199" idx="4"/>
            <a:endCxn id="200" idx="0"/>
          </p:cNvCxnSpPr>
          <p:nvPr/>
        </p:nvCxnSpPr>
        <p:spPr bwMode="auto">
          <a:xfrm rot="5400000">
            <a:off x="7162800" y="5486400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" name="Straight Arrow Connector 226"/>
          <p:cNvCxnSpPr>
            <a:stCxn id="200" idx="2"/>
            <a:endCxn id="216" idx="6"/>
          </p:cNvCxnSpPr>
          <p:nvPr/>
        </p:nvCxnSpPr>
        <p:spPr bwMode="auto">
          <a:xfrm rot="10800000" flipV="1">
            <a:off x="6019800" y="5943600"/>
            <a:ext cx="838200" cy="381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9" name="Straight Arrow Connector 228"/>
          <p:cNvCxnSpPr>
            <a:stCxn id="198" idx="5"/>
          </p:cNvCxnSpPr>
          <p:nvPr/>
        </p:nvCxnSpPr>
        <p:spPr bwMode="auto">
          <a:xfrm rot="16200000" flipH="1">
            <a:off x="4879508" y="5793908"/>
            <a:ext cx="263992" cy="4925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 rot="5400000">
            <a:off x="5563394" y="6781006"/>
            <a:ext cx="1524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6" name="TextBox 195"/>
          <p:cNvSpPr txBox="1"/>
          <p:nvPr/>
        </p:nvSpPr>
        <p:spPr>
          <a:xfrm>
            <a:off x="4419600" y="4419600"/>
            <a:ext cx="2819400" cy="1754326"/>
          </a:xfrm>
          <a:prstGeom prst="rect">
            <a:avLst/>
          </a:prstGeom>
          <a:solidFill>
            <a:srgbClr val="F2F2F2">
              <a:alpha val="51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left-to-right, depth-first ordering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62103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54490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59436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59436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3810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62103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54490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59436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59436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50292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grpSp>
        <p:nvGrpSpPr>
          <p:cNvPr id="184" name="Group 706"/>
          <p:cNvGrpSpPr/>
          <p:nvPr/>
        </p:nvGrpSpPr>
        <p:grpSpPr>
          <a:xfrm>
            <a:off x="3505199" y="2514600"/>
            <a:ext cx="5638801" cy="3581400"/>
            <a:chOff x="1142999" y="1219200"/>
            <a:chExt cx="5638801" cy="3581400"/>
          </a:xfrm>
        </p:grpSpPr>
        <p:grpSp>
          <p:nvGrpSpPr>
            <p:cNvPr id="185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564" name="TextBox 563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565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566" name="Rectangle 56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6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400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528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1" name="TextBox 400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8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360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362" name="Rectangle 36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1" name="TextBox 360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9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90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TextBox 191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grpSp>
        <p:nvGrpSpPr>
          <p:cNvPr id="169" name="Group 706"/>
          <p:cNvGrpSpPr/>
          <p:nvPr/>
        </p:nvGrpSpPr>
        <p:grpSpPr>
          <a:xfrm>
            <a:off x="3505199" y="2514600"/>
            <a:ext cx="5638801" cy="3581400"/>
            <a:chOff x="1142999" y="1219200"/>
            <a:chExt cx="5638801" cy="3581400"/>
          </a:xfrm>
        </p:grpSpPr>
        <p:grpSp>
          <p:nvGrpSpPr>
            <p:cNvPr id="177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564" name="TextBox 563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78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566" name="Rectangle 56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80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528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1" name="TextBox 400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1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82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362" name="Rectangle 36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1" name="TextBox 360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3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84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TextBox 191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cxnSp>
        <p:nvCxnSpPr>
          <p:cNvPr id="729" name="Straight Connector 728"/>
          <p:cNvCxnSpPr/>
          <p:nvPr/>
        </p:nvCxnSpPr>
        <p:spPr bwMode="auto">
          <a:xfrm rot="10800000" flipV="1">
            <a:off x="3429000" y="2839949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grpSp>
        <p:nvGrpSpPr>
          <p:cNvPr id="169" name="Group 706"/>
          <p:cNvGrpSpPr/>
          <p:nvPr/>
        </p:nvGrpSpPr>
        <p:grpSpPr>
          <a:xfrm>
            <a:off x="3505199" y="2514600"/>
            <a:ext cx="5638801" cy="3581400"/>
            <a:chOff x="1142999" y="1219200"/>
            <a:chExt cx="5638801" cy="3581400"/>
          </a:xfrm>
        </p:grpSpPr>
        <p:grpSp>
          <p:nvGrpSpPr>
            <p:cNvPr id="177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564" name="TextBox 563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78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566" name="Rectangle 56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80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528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1" name="TextBox 400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1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82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362" name="Rectangle 36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1" name="TextBox 360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3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84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TextBox 191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cxnSp>
        <p:nvCxnSpPr>
          <p:cNvPr id="729" name="Straight Connector 728"/>
          <p:cNvCxnSpPr/>
          <p:nvPr/>
        </p:nvCxnSpPr>
        <p:spPr bwMode="auto">
          <a:xfrm rot="10800000" flipV="1">
            <a:off x="3429000" y="2839949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8" name="Straight Connector 727"/>
          <p:cNvCxnSpPr/>
          <p:nvPr/>
        </p:nvCxnSpPr>
        <p:spPr bwMode="auto">
          <a:xfrm rot="10800000" flipV="1">
            <a:off x="3429000" y="3886201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grpSp>
        <p:nvGrpSpPr>
          <p:cNvPr id="169" name="Group 706"/>
          <p:cNvGrpSpPr/>
          <p:nvPr/>
        </p:nvGrpSpPr>
        <p:grpSpPr>
          <a:xfrm>
            <a:off x="3505199" y="2514600"/>
            <a:ext cx="5638801" cy="3581400"/>
            <a:chOff x="1142999" y="1219200"/>
            <a:chExt cx="5638801" cy="3581400"/>
          </a:xfrm>
        </p:grpSpPr>
        <p:grpSp>
          <p:nvGrpSpPr>
            <p:cNvPr id="177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564" name="TextBox 563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78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566" name="Rectangle 56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80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528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1" name="TextBox 400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1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82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362" name="Rectangle 36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1" name="TextBox 360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3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84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TextBox 191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cxnSp>
        <p:nvCxnSpPr>
          <p:cNvPr id="729" name="Straight Connector 728"/>
          <p:cNvCxnSpPr/>
          <p:nvPr/>
        </p:nvCxnSpPr>
        <p:spPr bwMode="auto">
          <a:xfrm rot="10800000" flipV="1">
            <a:off x="3429000" y="2839949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8" name="Straight Connector 727"/>
          <p:cNvCxnSpPr/>
          <p:nvPr/>
        </p:nvCxnSpPr>
        <p:spPr bwMode="auto">
          <a:xfrm rot="10800000" flipV="1">
            <a:off x="3429000" y="3886201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495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grpSp>
        <p:nvGrpSpPr>
          <p:cNvPr id="169" name="Group 706"/>
          <p:cNvGrpSpPr/>
          <p:nvPr/>
        </p:nvGrpSpPr>
        <p:grpSpPr>
          <a:xfrm>
            <a:off x="3505199" y="2514600"/>
            <a:ext cx="5638801" cy="3581400"/>
            <a:chOff x="1142999" y="1219200"/>
            <a:chExt cx="5638801" cy="3581400"/>
          </a:xfrm>
        </p:grpSpPr>
        <p:grpSp>
          <p:nvGrpSpPr>
            <p:cNvPr id="177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564" name="TextBox 563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78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566" name="Rectangle 56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80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528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1" name="TextBox 400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1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82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362" name="Rectangle 36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1" name="TextBox 360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3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84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TextBox 191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cxnSp>
        <p:nvCxnSpPr>
          <p:cNvPr id="729" name="Straight Connector 728"/>
          <p:cNvCxnSpPr/>
          <p:nvPr/>
        </p:nvCxnSpPr>
        <p:spPr bwMode="auto">
          <a:xfrm rot="10800000" flipV="1">
            <a:off x="3429000" y="2839949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8" name="Straight Connector 727"/>
          <p:cNvCxnSpPr/>
          <p:nvPr/>
        </p:nvCxnSpPr>
        <p:spPr bwMode="auto">
          <a:xfrm rot="10800000" flipV="1">
            <a:off x="3429000" y="3886201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495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" name="&quot;No&quot; Symbol 729"/>
          <p:cNvSpPr/>
          <p:nvPr/>
        </p:nvSpPr>
        <p:spPr bwMode="auto">
          <a:xfrm>
            <a:off x="7848600" y="4419600"/>
            <a:ext cx="762000" cy="7620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grpSp>
        <p:nvGrpSpPr>
          <p:cNvPr id="169" name="Group 706"/>
          <p:cNvGrpSpPr/>
          <p:nvPr/>
        </p:nvGrpSpPr>
        <p:grpSpPr>
          <a:xfrm>
            <a:off x="3505199" y="2514600"/>
            <a:ext cx="5638801" cy="3581400"/>
            <a:chOff x="1142999" y="1219200"/>
            <a:chExt cx="5638801" cy="3581400"/>
          </a:xfrm>
        </p:grpSpPr>
        <p:grpSp>
          <p:nvGrpSpPr>
            <p:cNvPr id="177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564" name="TextBox 563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78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566" name="Rectangle 56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80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528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1" name="TextBox 400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1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82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362" name="Rectangle 36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1" name="TextBox 360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3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84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TextBox 191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cxnSp>
        <p:nvCxnSpPr>
          <p:cNvPr id="729" name="Straight Connector 728"/>
          <p:cNvCxnSpPr/>
          <p:nvPr/>
        </p:nvCxnSpPr>
        <p:spPr bwMode="auto">
          <a:xfrm rot="10800000" flipV="1">
            <a:off x="3429000" y="2839949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8" name="Straight Connector 727"/>
          <p:cNvCxnSpPr/>
          <p:nvPr/>
        </p:nvCxnSpPr>
        <p:spPr bwMode="auto">
          <a:xfrm rot="10800000" flipV="1">
            <a:off x="3429000" y="3886201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495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" name="&quot;No&quot; Symbol 729"/>
          <p:cNvSpPr/>
          <p:nvPr/>
        </p:nvSpPr>
        <p:spPr bwMode="auto">
          <a:xfrm>
            <a:off x="7848600" y="4419600"/>
            <a:ext cx="762000" cy="7620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31" name="Straight Connector 730"/>
          <p:cNvCxnSpPr/>
          <p:nvPr/>
        </p:nvCxnSpPr>
        <p:spPr bwMode="auto">
          <a:xfrm rot="10800000" flipV="1">
            <a:off x="3429000" y="4858436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grpSp>
        <p:nvGrpSpPr>
          <p:cNvPr id="169" name="Group 706"/>
          <p:cNvGrpSpPr/>
          <p:nvPr/>
        </p:nvGrpSpPr>
        <p:grpSpPr>
          <a:xfrm>
            <a:off x="3505199" y="2514600"/>
            <a:ext cx="5638801" cy="3581400"/>
            <a:chOff x="1142999" y="1219200"/>
            <a:chExt cx="5638801" cy="3581400"/>
          </a:xfrm>
        </p:grpSpPr>
        <p:grpSp>
          <p:nvGrpSpPr>
            <p:cNvPr id="177" name="Group 821"/>
            <p:cNvGrpSpPr/>
            <p:nvPr/>
          </p:nvGrpSpPr>
          <p:grpSpPr>
            <a:xfrm>
              <a:off x="1143000" y="1219200"/>
              <a:ext cx="4724400" cy="646331"/>
              <a:chOff x="914400" y="1219200"/>
              <a:chExt cx="4724400" cy="646331"/>
            </a:xfrm>
          </p:grpSpPr>
          <p:sp>
            <p:nvSpPr>
              <p:cNvPr id="564" name="TextBox 563"/>
              <p:cNvSpPr txBox="1"/>
              <p:nvPr/>
            </p:nvSpPr>
            <p:spPr>
              <a:xfrm>
                <a:off x="2133600" y="1219200"/>
                <a:ext cx="3505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race conditions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78" name="Group 164"/>
              <p:cNvGrpSpPr/>
              <p:nvPr/>
            </p:nvGrpSpPr>
            <p:grpSpPr>
              <a:xfrm>
                <a:off x="914400" y="1237564"/>
                <a:ext cx="1045026" cy="609597"/>
                <a:chOff x="304800" y="914400"/>
                <a:chExt cx="8229600" cy="4800600"/>
              </a:xfrm>
            </p:grpSpPr>
            <p:sp>
              <p:nvSpPr>
                <p:cNvPr id="566" name="Rectangle 565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170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Rectangle 578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58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600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210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636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648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37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Rectangle 672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Rectangle 684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708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720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822"/>
            <p:cNvGrpSpPr/>
            <p:nvPr/>
          </p:nvGrpSpPr>
          <p:grpSpPr>
            <a:xfrm>
              <a:off x="1143000" y="2209799"/>
              <a:ext cx="5638800" cy="666067"/>
              <a:chOff x="914400" y="2209799"/>
              <a:chExt cx="5638800" cy="666067"/>
            </a:xfrm>
          </p:grpSpPr>
          <p:grpSp>
            <p:nvGrpSpPr>
              <p:cNvPr id="180" name="Group 453"/>
              <p:cNvGrpSpPr/>
              <p:nvPr/>
            </p:nvGrpSpPr>
            <p:grpSpPr>
              <a:xfrm>
                <a:off x="914400" y="2209799"/>
                <a:ext cx="1045026" cy="609597"/>
                <a:chOff x="304800" y="914400"/>
                <a:chExt cx="8229600" cy="480060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528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549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1" name="TextBox 400"/>
              <p:cNvSpPr txBox="1"/>
              <p:nvPr/>
            </p:nvSpPr>
            <p:spPr>
              <a:xfrm>
                <a:off x="2133600" y="2229535"/>
                <a:ext cx="4419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atomicity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1" name="Group 823"/>
            <p:cNvGrpSpPr/>
            <p:nvPr/>
          </p:nvGrpSpPr>
          <p:grpSpPr>
            <a:xfrm>
              <a:off x="1142999" y="3239869"/>
              <a:ext cx="3200401" cy="646331"/>
              <a:chOff x="914399" y="3239869"/>
              <a:chExt cx="3200401" cy="646331"/>
            </a:xfrm>
          </p:grpSpPr>
          <p:grpSp>
            <p:nvGrpSpPr>
              <p:cNvPr id="182" name="Group 616"/>
              <p:cNvGrpSpPr/>
              <p:nvPr/>
            </p:nvGrpSpPr>
            <p:grpSpPr>
              <a:xfrm flipV="1">
                <a:off x="914399" y="3385234"/>
                <a:ext cx="838194" cy="279400"/>
                <a:chOff x="304800" y="914400"/>
                <a:chExt cx="6400800" cy="2133600"/>
              </a:xfrm>
            </p:grpSpPr>
            <p:sp>
              <p:nvSpPr>
                <p:cNvPr id="362" name="Rectangle 361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1" name="TextBox 360"/>
              <p:cNvSpPr txBox="1"/>
              <p:nvPr/>
            </p:nvSpPr>
            <p:spPr>
              <a:xfrm>
                <a:off x="2133600" y="3239869"/>
                <a:ext cx="19812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deadlock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83" name="Group 824"/>
            <p:cNvGrpSpPr/>
            <p:nvPr/>
          </p:nvGrpSpPr>
          <p:grpSpPr>
            <a:xfrm>
              <a:off x="1164771" y="4134533"/>
              <a:ext cx="4474029" cy="666067"/>
              <a:chOff x="936171" y="4134533"/>
              <a:chExt cx="4474029" cy="666067"/>
            </a:xfrm>
          </p:grpSpPr>
          <p:grpSp>
            <p:nvGrpSpPr>
              <p:cNvPr id="184" name="Group 655"/>
              <p:cNvGrpSpPr/>
              <p:nvPr/>
            </p:nvGrpSpPr>
            <p:grpSpPr>
              <a:xfrm>
                <a:off x="936171" y="4134533"/>
                <a:ext cx="1045026" cy="609597"/>
                <a:chOff x="304800" y="914400"/>
                <a:chExt cx="8229600" cy="480060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304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62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219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1676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2133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2590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048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505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962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419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876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334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791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62484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7056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628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6200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8077200" y="9144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04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62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219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1676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133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590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3048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505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962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419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876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334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791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2484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67056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628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6200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8077200" y="14478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304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62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219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676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2133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2590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3048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3505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3962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419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876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5334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791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2484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67056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71628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76200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8077200" y="19812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04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762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219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676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2133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2590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048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3505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962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4419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4876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334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791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2484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7056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71628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76200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8077200" y="25146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304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762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219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76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2133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2590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3048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3505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962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4419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876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34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791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2484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67056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71628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76200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8077200" y="30480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304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762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219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1676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2133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590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048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505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3962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419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76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334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791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484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7056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71628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6200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077200" y="35814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4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62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219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676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2133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2590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3048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3505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3962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4419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4876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5334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5791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2484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67056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628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6200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8077200" y="41148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304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62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1219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1676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2133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2590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3048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3505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3962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4419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4876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5334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5791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2484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67056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628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6200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8077200" y="4648200"/>
                  <a:ext cx="4572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304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62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1219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676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2133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2590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048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505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62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419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876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5334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5791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62484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67056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1628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6200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8077200" y="5181600"/>
                  <a:ext cx="457200" cy="533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TextBox 191"/>
              <p:cNvSpPr txBox="1"/>
              <p:nvPr/>
            </p:nvSpPr>
            <p:spPr>
              <a:xfrm>
                <a:off x="2133600" y="4154269"/>
                <a:ext cx="3276600" cy="64633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+mj-lt"/>
                  </a:rPr>
                  <a:t>order violations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cxnSp>
        <p:nvCxnSpPr>
          <p:cNvPr id="729" name="Straight Connector 728"/>
          <p:cNvCxnSpPr/>
          <p:nvPr/>
        </p:nvCxnSpPr>
        <p:spPr bwMode="auto">
          <a:xfrm rot="10800000" flipV="1">
            <a:off x="3429000" y="2839949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8" name="Straight Connector 727"/>
          <p:cNvCxnSpPr/>
          <p:nvPr/>
        </p:nvCxnSpPr>
        <p:spPr bwMode="auto">
          <a:xfrm rot="10800000" flipV="1">
            <a:off x="3429000" y="3886201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495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" name="&quot;No&quot; Symbol 729"/>
          <p:cNvSpPr/>
          <p:nvPr/>
        </p:nvSpPr>
        <p:spPr bwMode="auto">
          <a:xfrm>
            <a:off x="7848600" y="4419600"/>
            <a:ext cx="762000" cy="7620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31" name="Straight Connector 730"/>
          <p:cNvCxnSpPr/>
          <p:nvPr/>
        </p:nvCxnSpPr>
        <p:spPr bwMode="auto">
          <a:xfrm rot="10800000" flipV="1">
            <a:off x="3429000" y="4858436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2" name="Straight Connector 731"/>
          <p:cNvCxnSpPr/>
          <p:nvPr/>
        </p:nvCxnSpPr>
        <p:spPr bwMode="auto">
          <a:xfrm rot="10800000" flipV="1">
            <a:off x="3429000" y="5791200"/>
            <a:ext cx="5257800" cy="18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</a:blip>
          <a:srcRect l="20870" t="27119" r="21739" b="37627"/>
          <a:stretch>
            <a:fillRect/>
          </a:stretch>
        </p:blipFill>
        <p:spPr bwMode="auto">
          <a:xfrm>
            <a:off x="4419600" y="2971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</a:blip>
          <a:srcRect l="20870" t="27119" r="21739" b="37627"/>
          <a:stretch>
            <a:fillRect/>
          </a:stretch>
        </p:blipFill>
        <p:spPr bwMode="auto">
          <a:xfrm>
            <a:off x="4419600" y="2971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3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sp>
        <p:nvSpPr>
          <p:cNvPr id="730" name="&quot;No&quot; Symbol 729"/>
          <p:cNvSpPr/>
          <p:nvPr/>
        </p:nvSpPr>
        <p:spPr bwMode="auto">
          <a:xfrm>
            <a:off x="4876800" y="2667000"/>
            <a:ext cx="1447800" cy="14478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86200"/>
            <a:ext cx="2038350" cy="20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</a:blip>
          <a:srcRect l="20870" t="27119" r="21739" b="37627"/>
          <a:stretch>
            <a:fillRect/>
          </a:stretch>
        </p:blipFill>
        <p:spPr bwMode="auto">
          <a:xfrm>
            <a:off x="4419600" y="2971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4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4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4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4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sp>
        <p:nvSpPr>
          <p:cNvPr id="730" name="&quot;No&quot; Symbol 729"/>
          <p:cNvSpPr/>
          <p:nvPr/>
        </p:nvSpPr>
        <p:spPr bwMode="auto">
          <a:xfrm>
            <a:off x="4876800" y="2667000"/>
            <a:ext cx="1447800" cy="14478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86200"/>
            <a:ext cx="2038350" cy="20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BFE"/>
              </a:clrFrom>
              <a:clrTo>
                <a:srgbClr val="F6FBFE">
                  <a:alpha val="0"/>
                </a:srgbClr>
              </a:clrTo>
            </a:clrChange>
          </a:blip>
          <a:srcRect l="20870" t="27119" r="21739" b="37627"/>
          <a:stretch>
            <a:fillRect/>
          </a:stretch>
        </p:blipFill>
        <p:spPr bwMode="auto">
          <a:xfrm>
            <a:off x="4419600" y="2971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4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4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4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4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sp>
        <p:nvSpPr>
          <p:cNvPr id="730" name="&quot;No&quot; Symbol 729"/>
          <p:cNvSpPr/>
          <p:nvPr/>
        </p:nvSpPr>
        <p:spPr bwMode="auto">
          <a:xfrm>
            <a:off x="4876800" y="2667000"/>
            <a:ext cx="1447800" cy="14478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6" name="&quot;No&quot; Symbol 185"/>
          <p:cNvSpPr/>
          <p:nvPr/>
        </p:nvSpPr>
        <p:spPr bwMode="auto">
          <a:xfrm>
            <a:off x="4876800" y="4343400"/>
            <a:ext cx="1447800" cy="1447800"/>
          </a:xfrm>
          <a:prstGeom prst="noSmoking">
            <a:avLst/>
          </a:prstGeom>
          <a:solidFill>
            <a:srgbClr val="CC3300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sp>
        <p:nvSpPr>
          <p:cNvPr id="188" name="Oval 187"/>
          <p:cNvSpPr/>
          <p:nvPr/>
        </p:nvSpPr>
        <p:spPr bwMode="auto">
          <a:xfrm>
            <a:off x="5867400" y="28194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5867400" y="34290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4200" y="34290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45720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50292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56388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60960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67056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71628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4800600" y="43434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5867400" y="43434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6934200" y="43434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5867400" y="51816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12" name="Straight Arrow Connector 211"/>
          <p:cNvCxnSpPr>
            <a:stCxn id="188" idx="4"/>
            <a:endCxn id="189" idx="7"/>
          </p:cNvCxnSpPr>
          <p:nvPr/>
        </p:nvCxnSpPr>
        <p:spPr bwMode="auto">
          <a:xfrm rot="5400000">
            <a:off x="5449654" y="2876550"/>
            <a:ext cx="284396" cy="9320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188" idx="4"/>
            <a:endCxn id="192" idx="0"/>
          </p:cNvCxnSpPr>
          <p:nvPr/>
        </p:nvCxnSpPr>
        <p:spPr bwMode="auto">
          <a:xfrm rot="5400000">
            <a:off x="5943600" y="33147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6" name="Straight Arrow Connector 215"/>
          <p:cNvCxnSpPr>
            <a:stCxn id="188" idx="4"/>
            <a:endCxn id="195" idx="0"/>
          </p:cNvCxnSpPr>
          <p:nvPr/>
        </p:nvCxnSpPr>
        <p:spPr bwMode="auto">
          <a:xfrm rot="16200000" flipH="1">
            <a:off x="6477000" y="2781300"/>
            <a:ext cx="228600" cy="1066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9" name="Straight Arrow Connector 218"/>
          <p:cNvCxnSpPr>
            <a:stCxn id="189" idx="3"/>
            <a:endCxn id="196" idx="0"/>
          </p:cNvCxnSpPr>
          <p:nvPr/>
        </p:nvCxnSpPr>
        <p:spPr bwMode="auto">
          <a:xfrm rot="5400000">
            <a:off x="4743450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1" name="Straight Arrow Connector 220"/>
          <p:cNvCxnSpPr>
            <a:stCxn id="189" idx="5"/>
            <a:endCxn id="197" idx="0"/>
          </p:cNvCxnSpPr>
          <p:nvPr/>
        </p:nvCxnSpPr>
        <p:spPr bwMode="auto">
          <a:xfrm rot="16200000" flipH="1">
            <a:off x="5106754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3" name="Straight Arrow Connector 222"/>
          <p:cNvCxnSpPr>
            <a:stCxn id="192" idx="3"/>
            <a:endCxn id="198" idx="0"/>
          </p:cNvCxnSpPr>
          <p:nvPr/>
        </p:nvCxnSpPr>
        <p:spPr bwMode="auto">
          <a:xfrm rot="5400000">
            <a:off x="5810250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5" name="Straight Arrow Connector 224"/>
          <p:cNvCxnSpPr>
            <a:stCxn id="192" idx="5"/>
            <a:endCxn id="199" idx="0"/>
          </p:cNvCxnSpPr>
          <p:nvPr/>
        </p:nvCxnSpPr>
        <p:spPr bwMode="auto">
          <a:xfrm rot="16200000" flipH="1">
            <a:off x="6173554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" name="Straight Arrow Connector 226"/>
          <p:cNvCxnSpPr>
            <a:stCxn id="195" idx="3"/>
            <a:endCxn id="200" idx="0"/>
          </p:cNvCxnSpPr>
          <p:nvPr/>
        </p:nvCxnSpPr>
        <p:spPr bwMode="auto">
          <a:xfrm rot="5400000">
            <a:off x="6877050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0" name="Straight Arrow Connector 229"/>
          <p:cNvCxnSpPr>
            <a:stCxn id="195" idx="5"/>
            <a:endCxn id="204" idx="0"/>
          </p:cNvCxnSpPr>
          <p:nvPr/>
        </p:nvCxnSpPr>
        <p:spPr bwMode="auto">
          <a:xfrm rot="16200000" flipH="1">
            <a:off x="7240354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196" idx="4"/>
            <a:endCxn id="205" idx="1"/>
          </p:cNvCxnSpPr>
          <p:nvPr/>
        </p:nvCxnSpPr>
        <p:spPr bwMode="auto">
          <a:xfrm rot="16200000" flipH="1">
            <a:off x="4743450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4" name="Straight Arrow Connector 233"/>
          <p:cNvCxnSpPr>
            <a:stCxn id="197" idx="4"/>
            <a:endCxn id="205" idx="7"/>
          </p:cNvCxnSpPr>
          <p:nvPr/>
        </p:nvCxnSpPr>
        <p:spPr bwMode="auto">
          <a:xfrm rot="5400000">
            <a:off x="5106754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7" name="Straight Arrow Connector 236"/>
          <p:cNvCxnSpPr>
            <a:stCxn id="198" idx="4"/>
            <a:endCxn id="208" idx="1"/>
          </p:cNvCxnSpPr>
          <p:nvPr/>
        </p:nvCxnSpPr>
        <p:spPr bwMode="auto">
          <a:xfrm rot="16200000" flipH="1">
            <a:off x="5810250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0" name="Straight Arrow Connector 239"/>
          <p:cNvCxnSpPr>
            <a:stCxn id="199" idx="4"/>
            <a:endCxn id="208" idx="7"/>
          </p:cNvCxnSpPr>
          <p:nvPr/>
        </p:nvCxnSpPr>
        <p:spPr bwMode="auto">
          <a:xfrm rot="5400000">
            <a:off x="6173554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2" name="Straight Arrow Connector 241"/>
          <p:cNvCxnSpPr>
            <a:stCxn id="200" idx="4"/>
            <a:endCxn id="209" idx="1"/>
          </p:cNvCxnSpPr>
          <p:nvPr/>
        </p:nvCxnSpPr>
        <p:spPr bwMode="auto">
          <a:xfrm rot="16200000" flipH="1">
            <a:off x="6877050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4" name="Straight Arrow Connector 243"/>
          <p:cNvCxnSpPr>
            <a:stCxn id="204" idx="4"/>
            <a:endCxn id="209" idx="7"/>
          </p:cNvCxnSpPr>
          <p:nvPr/>
        </p:nvCxnSpPr>
        <p:spPr bwMode="auto">
          <a:xfrm rot="5400000">
            <a:off x="7240354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6" name="Straight Arrow Connector 245"/>
          <p:cNvCxnSpPr>
            <a:stCxn id="205" idx="5"/>
            <a:endCxn id="210" idx="1"/>
          </p:cNvCxnSpPr>
          <p:nvPr/>
        </p:nvCxnSpPr>
        <p:spPr bwMode="auto">
          <a:xfrm rot="16200000" flipH="1">
            <a:off x="5240104" y="4554304"/>
            <a:ext cx="568792" cy="7973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Straight Arrow Connector 247"/>
          <p:cNvCxnSpPr>
            <a:stCxn id="208" idx="4"/>
            <a:endCxn id="210" idx="0"/>
          </p:cNvCxnSpPr>
          <p:nvPr/>
        </p:nvCxnSpPr>
        <p:spPr bwMode="auto">
          <a:xfrm rot="5400000">
            <a:off x="5829300" y="4953000"/>
            <a:ext cx="4572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0" name="Straight Arrow Connector 249"/>
          <p:cNvCxnSpPr>
            <a:stCxn id="209" idx="4"/>
            <a:endCxn id="210" idx="7"/>
          </p:cNvCxnSpPr>
          <p:nvPr/>
        </p:nvCxnSpPr>
        <p:spPr bwMode="auto">
          <a:xfrm rot="5400000">
            <a:off x="6402154" y="4514850"/>
            <a:ext cx="512996" cy="9320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3"/>
          <p:cNvGrpSpPr/>
          <p:nvPr/>
        </p:nvGrpSpPr>
        <p:grpSpPr>
          <a:xfrm>
            <a:off x="1143000" y="838200"/>
            <a:ext cx="3493995" cy="646331"/>
            <a:chOff x="2079171" y="5602069"/>
            <a:chExt cx="3493995" cy="646331"/>
          </a:xfrm>
        </p:grpSpPr>
        <p:grpSp>
          <p:nvGrpSpPr>
            <p:cNvPr id="3" name="Group 981"/>
            <p:cNvGrpSpPr/>
            <p:nvPr/>
          </p:nvGrpSpPr>
          <p:grpSpPr>
            <a:xfrm>
              <a:off x="2079171" y="5638799"/>
              <a:ext cx="1045026" cy="609597"/>
              <a:chOff x="304800" y="914400"/>
              <a:chExt cx="8229600" cy="480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2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8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05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4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1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484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056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628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77200" y="9144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76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33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90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8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62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34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91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484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056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628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6200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77200" y="14478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04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2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19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3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48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05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62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19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76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34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91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84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056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628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00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077200" y="19812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4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2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19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76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33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0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505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2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19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876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4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91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484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7056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8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200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25146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2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19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76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33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90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48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05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62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419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876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34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791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484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56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628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200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077200" y="30480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62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19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76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90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48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05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62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19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76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34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791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2484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7056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628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6200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7200" y="35814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4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62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76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90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048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505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419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76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34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484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056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28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6200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77200" y="41148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4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2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219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76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133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590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048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962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76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4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1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484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7056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628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200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077200" y="4648200"/>
                <a:ext cx="4572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4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62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219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676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3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90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048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05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962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419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876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334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791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484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7056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628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200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077200" y="5181600"/>
                <a:ext cx="4572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87166" y="5602069"/>
              <a:ext cx="22860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92D050"/>
                  </a:solidFill>
                  <a:latin typeface="+mj-lt"/>
                </a:rPr>
                <a:t>sequential</a:t>
              </a:r>
              <a:endParaRPr lang="en-US" sz="3600" dirty="0">
                <a:solidFill>
                  <a:srgbClr val="92D050"/>
                </a:solidFill>
                <a:latin typeface="+mj-lt"/>
              </a:endParaRPr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5486400" y="152400"/>
            <a:ext cx="1669211" cy="2057400"/>
            <a:chOff x="2743200" y="1143000"/>
            <a:chExt cx="3276600" cy="403860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1" name="Picture 170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11430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" name="Picture 171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27432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2"/>
            <a:srcRect l="20745" t="17010" r="55626" b="29382"/>
            <a:stretch>
              <a:fillRect/>
            </a:stretch>
          </p:blipFill>
          <p:spPr bwMode="auto">
            <a:xfrm>
              <a:off x="4419600" y="3200400"/>
              <a:ext cx="1600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" name="TextBox 173"/>
          <p:cNvSpPr txBox="1"/>
          <p:nvPr/>
        </p:nvSpPr>
        <p:spPr>
          <a:xfrm>
            <a:off x="4648200" y="7620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5438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304800" y="76200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rot="5400000">
            <a:off x="1714500" y="34671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5400000">
            <a:off x="953294" y="5219700"/>
            <a:ext cx="1751806" cy="79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6" name="Oval 205"/>
          <p:cNvSpPr/>
          <p:nvPr/>
        </p:nvSpPr>
        <p:spPr bwMode="auto">
          <a:xfrm>
            <a:off x="1447800" y="25908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07" name="Oval 206"/>
          <p:cNvSpPr/>
          <p:nvPr/>
        </p:nvSpPr>
        <p:spPr bwMode="auto">
          <a:xfrm>
            <a:off x="1447800" y="35814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grpSp>
        <p:nvGrpSpPr>
          <p:cNvPr id="5" name="Group 195"/>
          <p:cNvGrpSpPr/>
          <p:nvPr/>
        </p:nvGrpSpPr>
        <p:grpSpPr>
          <a:xfrm>
            <a:off x="533400" y="2514600"/>
            <a:ext cx="2819400" cy="3048000"/>
            <a:chOff x="5715000" y="838200"/>
            <a:chExt cx="2819400" cy="1524000"/>
          </a:xfrm>
        </p:grpSpPr>
        <p:sp>
          <p:nvSpPr>
            <p:cNvPr id="201" name="Rectangle 200"/>
            <p:cNvSpPr/>
            <p:nvPr/>
          </p:nvSpPr>
          <p:spPr>
            <a:xfrm>
              <a:off x="5715000" y="838200"/>
              <a:ext cx="2819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“</a:t>
              </a:r>
              <a:endParaRPr lang="en-US" sz="8800" dirty="0">
                <a:latin typeface="Georgia" pitchFamily="18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838200"/>
              <a:ext cx="6479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Georgia" pitchFamily="18" charset="0"/>
                </a:rPr>
                <a:t>”</a:t>
              </a:r>
              <a:endParaRPr lang="en-US" sz="8800" dirty="0">
                <a:latin typeface="Georgia" pitchFamily="18" charset="0"/>
              </a:endParaRPr>
            </a:p>
          </p:txBody>
        </p:sp>
      </p:grpSp>
      <p:sp>
        <p:nvSpPr>
          <p:cNvPr id="188" name="Oval 187"/>
          <p:cNvSpPr/>
          <p:nvPr/>
        </p:nvSpPr>
        <p:spPr bwMode="auto">
          <a:xfrm>
            <a:off x="5867400" y="28194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5867400" y="34290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6934200" y="34290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45720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50292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56388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60960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67056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7162800" y="38862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4800600" y="43434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5867400" y="43434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6934200" y="43434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5867400" y="51816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12" name="Straight Arrow Connector 211"/>
          <p:cNvCxnSpPr>
            <a:stCxn id="188" idx="4"/>
            <a:endCxn id="189" idx="7"/>
          </p:cNvCxnSpPr>
          <p:nvPr/>
        </p:nvCxnSpPr>
        <p:spPr bwMode="auto">
          <a:xfrm rot="5400000">
            <a:off x="5449654" y="2876550"/>
            <a:ext cx="284396" cy="9320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188" idx="4"/>
            <a:endCxn id="192" idx="0"/>
          </p:cNvCxnSpPr>
          <p:nvPr/>
        </p:nvCxnSpPr>
        <p:spPr bwMode="auto">
          <a:xfrm rot="5400000">
            <a:off x="5943600" y="3314700"/>
            <a:ext cx="2286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6" name="Straight Arrow Connector 215"/>
          <p:cNvCxnSpPr>
            <a:stCxn id="188" idx="4"/>
            <a:endCxn id="195" idx="0"/>
          </p:cNvCxnSpPr>
          <p:nvPr/>
        </p:nvCxnSpPr>
        <p:spPr bwMode="auto">
          <a:xfrm rot="16200000" flipH="1">
            <a:off x="6477000" y="2781300"/>
            <a:ext cx="228600" cy="1066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9" name="Straight Arrow Connector 218"/>
          <p:cNvCxnSpPr>
            <a:stCxn id="189" idx="3"/>
            <a:endCxn id="196" idx="0"/>
          </p:cNvCxnSpPr>
          <p:nvPr/>
        </p:nvCxnSpPr>
        <p:spPr bwMode="auto">
          <a:xfrm rot="5400000">
            <a:off x="4743450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1" name="Straight Arrow Connector 220"/>
          <p:cNvCxnSpPr>
            <a:stCxn id="189" idx="5"/>
            <a:endCxn id="197" idx="0"/>
          </p:cNvCxnSpPr>
          <p:nvPr/>
        </p:nvCxnSpPr>
        <p:spPr bwMode="auto">
          <a:xfrm rot="16200000" flipH="1">
            <a:off x="5106754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3" name="Straight Arrow Connector 222"/>
          <p:cNvCxnSpPr>
            <a:stCxn id="192" idx="3"/>
            <a:endCxn id="198" idx="0"/>
          </p:cNvCxnSpPr>
          <p:nvPr/>
        </p:nvCxnSpPr>
        <p:spPr bwMode="auto">
          <a:xfrm rot="5400000">
            <a:off x="5810250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5" name="Straight Arrow Connector 224"/>
          <p:cNvCxnSpPr>
            <a:stCxn id="192" idx="5"/>
            <a:endCxn id="199" idx="0"/>
          </p:cNvCxnSpPr>
          <p:nvPr/>
        </p:nvCxnSpPr>
        <p:spPr bwMode="auto">
          <a:xfrm rot="16200000" flipH="1">
            <a:off x="6173554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" name="Straight Arrow Connector 226"/>
          <p:cNvCxnSpPr>
            <a:stCxn id="195" idx="3"/>
            <a:endCxn id="200" idx="0"/>
          </p:cNvCxnSpPr>
          <p:nvPr/>
        </p:nvCxnSpPr>
        <p:spPr bwMode="auto">
          <a:xfrm rot="5400000">
            <a:off x="6877050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0" name="Straight Arrow Connector 229"/>
          <p:cNvCxnSpPr>
            <a:stCxn id="195" idx="5"/>
            <a:endCxn id="204" idx="0"/>
          </p:cNvCxnSpPr>
          <p:nvPr/>
        </p:nvCxnSpPr>
        <p:spPr bwMode="auto">
          <a:xfrm rot="16200000" flipH="1">
            <a:off x="7240354" y="3773254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196" idx="4"/>
            <a:endCxn id="205" idx="1"/>
          </p:cNvCxnSpPr>
          <p:nvPr/>
        </p:nvCxnSpPr>
        <p:spPr bwMode="auto">
          <a:xfrm rot="16200000" flipH="1">
            <a:off x="4743450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4" name="Straight Arrow Connector 233"/>
          <p:cNvCxnSpPr>
            <a:stCxn id="197" idx="4"/>
            <a:endCxn id="205" idx="7"/>
          </p:cNvCxnSpPr>
          <p:nvPr/>
        </p:nvCxnSpPr>
        <p:spPr bwMode="auto">
          <a:xfrm rot="5400000">
            <a:off x="5106754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7" name="Straight Arrow Connector 236"/>
          <p:cNvCxnSpPr>
            <a:stCxn id="198" idx="4"/>
            <a:endCxn id="208" idx="1"/>
          </p:cNvCxnSpPr>
          <p:nvPr/>
        </p:nvCxnSpPr>
        <p:spPr bwMode="auto">
          <a:xfrm rot="16200000" flipH="1">
            <a:off x="5810250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0" name="Straight Arrow Connector 239"/>
          <p:cNvCxnSpPr>
            <a:stCxn id="199" idx="4"/>
            <a:endCxn id="208" idx="7"/>
          </p:cNvCxnSpPr>
          <p:nvPr/>
        </p:nvCxnSpPr>
        <p:spPr bwMode="auto">
          <a:xfrm rot="5400000">
            <a:off x="6173554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2" name="Straight Arrow Connector 241"/>
          <p:cNvCxnSpPr>
            <a:stCxn id="200" idx="4"/>
            <a:endCxn id="209" idx="1"/>
          </p:cNvCxnSpPr>
          <p:nvPr/>
        </p:nvCxnSpPr>
        <p:spPr bwMode="auto">
          <a:xfrm rot="16200000" flipH="1">
            <a:off x="6877050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4" name="Straight Arrow Connector 243"/>
          <p:cNvCxnSpPr>
            <a:stCxn id="204" idx="4"/>
            <a:endCxn id="209" idx="7"/>
          </p:cNvCxnSpPr>
          <p:nvPr/>
        </p:nvCxnSpPr>
        <p:spPr bwMode="auto">
          <a:xfrm rot="5400000">
            <a:off x="7240354" y="4286250"/>
            <a:ext cx="131996" cy="938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6" name="Straight Arrow Connector 245"/>
          <p:cNvCxnSpPr>
            <a:stCxn id="205" idx="5"/>
            <a:endCxn id="210" idx="1"/>
          </p:cNvCxnSpPr>
          <p:nvPr/>
        </p:nvCxnSpPr>
        <p:spPr bwMode="auto">
          <a:xfrm rot="16200000" flipH="1">
            <a:off x="5240104" y="4554304"/>
            <a:ext cx="568792" cy="7973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Straight Arrow Connector 247"/>
          <p:cNvCxnSpPr>
            <a:stCxn id="208" idx="4"/>
            <a:endCxn id="210" idx="0"/>
          </p:cNvCxnSpPr>
          <p:nvPr/>
        </p:nvCxnSpPr>
        <p:spPr bwMode="auto">
          <a:xfrm rot="5400000">
            <a:off x="5829300" y="4953000"/>
            <a:ext cx="457200" cy="158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0" name="Straight Arrow Connector 249"/>
          <p:cNvCxnSpPr>
            <a:stCxn id="209" idx="4"/>
            <a:endCxn id="210" idx="7"/>
          </p:cNvCxnSpPr>
          <p:nvPr/>
        </p:nvCxnSpPr>
        <p:spPr bwMode="auto">
          <a:xfrm rot="5400000">
            <a:off x="6402154" y="4514850"/>
            <a:ext cx="512996" cy="9320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267200"/>
            <a:ext cx="155910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" name="TextBox 216"/>
          <p:cNvSpPr txBox="1"/>
          <p:nvPr/>
        </p:nvSpPr>
        <p:spPr>
          <a:xfrm>
            <a:off x="3733800" y="5715000"/>
            <a:ext cx="5181600" cy="1077218"/>
          </a:xfrm>
          <a:prstGeom prst="rect">
            <a:avLst/>
          </a:prstGeom>
          <a:solidFill>
            <a:srgbClr val="F2F2F2">
              <a:alpha val="51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Fork-join</a:t>
            </a:r>
            <a:br>
              <a:rPr lang="en-US" sz="36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(e.g., map-reduce, </a:t>
            </a:r>
            <a:r>
              <a:rPr lang="en-US" sz="2800" b="1" dirty="0" err="1" smtClean="0">
                <a:latin typeface="+mj-lt"/>
              </a:rPr>
              <a:t>Cilk</a:t>
            </a:r>
            <a:r>
              <a:rPr lang="en-US" sz="2800" b="1" dirty="0" smtClean="0">
                <a:latin typeface="+mj-lt"/>
              </a:rPr>
              <a:t>, TBB…)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382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798" y="2362200"/>
            <a:ext cx="48768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What’s under the hood?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362200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5562600"/>
            <a:ext cx="38100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“Magic!”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09675" y="2819400"/>
            <a:ext cx="2590889" cy="18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021083" y="32766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28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276600"/>
            <a:ext cx="1190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8387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2800" y="3124200"/>
            <a:ext cx="315983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t1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f(x);</a:t>
            </a:r>
          </a:p>
          <a:p>
            <a:r>
              <a:rPr lang="en-US" sz="2400" dirty="0" smtClean="0">
                <a:latin typeface="Lucida Console" pitchFamily="49" charset="0"/>
              </a:rPr>
              <a:t>t2 = 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spawn</a:t>
            </a:r>
            <a:r>
              <a:rPr lang="en-US" sz="2400" dirty="0" smtClean="0">
                <a:latin typeface="Lucida Console" pitchFamily="49" charset="0"/>
              </a:rPr>
              <a:t>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sync</a:t>
            </a:r>
            <a:r>
              <a:rPr lang="en-US" sz="2400" dirty="0" smtClean="0">
                <a:latin typeface="Lucida Console" pitchFamily="49" charset="0"/>
              </a:rPr>
              <a:t>;</a:t>
            </a:r>
          </a:p>
          <a:p>
            <a:endParaRPr lang="en-US" sz="2400" dirty="0">
              <a:latin typeface="Lucida Console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800600"/>
            <a:ext cx="32004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if (!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fork()</a:t>
            </a:r>
            <a:r>
              <a:rPr lang="en-US" sz="2400" dirty="0" smtClean="0">
                <a:solidFill>
                  <a:srgbClr val="C00000"/>
                </a:solidFill>
                <a:latin typeface="Lucida Console" pitchFamily="49" charset="0"/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  </a:t>
            </a:r>
            <a:r>
              <a:rPr lang="en-US" sz="2400" dirty="0" smtClean="0">
                <a:latin typeface="Lucida Console" pitchFamily="49" charset="0"/>
              </a:rPr>
              <a:t>f(x);</a:t>
            </a:r>
          </a:p>
          <a:p>
            <a:r>
              <a:rPr lang="en-US" sz="2400" dirty="0" smtClean="0">
                <a:latin typeface="Lucida Console" pitchFamily="49" charset="0"/>
              </a:rPr>
              <a:t>if (!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fork())</a:t>
            </a:r>
          </a:p>
          <a:p>
            <a:r>
              <a:rPr lang="en-US" sz="2400" dirty="0" smtClean="0">
                <a:latin typeface="Lucida Console" pitchFamily="49" charset="0"/>
              </a:rPr>
              <a:t> 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// check</a:t>
            </a:r>
            <a:r>
              <a:rPr lang="en-US" sz="2400" dirty="0" smtClean="0">
                <a:latin typeface="Lucida Console" pitchFamily="49" charset="0"/>
              </a:rPr>
              <a:t>;</a:t>
            </a:r>
            <a:endParaRPr lang="en-US" sz="2400" dirty="0">
              <a:latin typeface="Lucida Console" pitchFamily="49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276600"/>
            <a:ext cx="1190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8387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2800" y="4800600"/>
            <a:ext cx="32004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if (!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fork()</a:t>
            </a:r>
            <a:r>
              <a:rPr lang="en-US" sz="2400" dirty="0" smtClean="0">
                <a:solidFill>
                  <a:srgbClr val="C00000"/>
                </a:solidFill>
                <a:latin typeface="Lucida Console" pitchFamily="49" charset="0"/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  </a:t>
            </a:r>
            <a:r>
              <a:rPr lang="en-US" sz="2400" dirty="0" smtClean="0">
                <a:latin typeface="Lucida Console" pitchFamily="49" charset="0"/>
              </a:rPr>
              <a:t>f(x);</a:t>
            </a:r>
          </a:p>
          <a:p>
            <a:r>
              <a:rPr lang="en-US" sz="2400" dirty="0" smtClean="0">
                <a:latin typeface="Lucida Console" pitchFamily="49" charset="0"/>
              </a:rPr>
              <a:t>if (!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fork())</a:t>
            </a:r>
          </a:p>
          <a:p>
            <a:r>
              <a:rPr lang="en-US" sz="2400" dirty="0" smtClean="0">
                <a:latin typeface="Lucida Console" pitchFamily="49" charset="0"/>
              </a:rPr>
              <a:t> 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// check</a:t>
            </a:r>
            <a:r>
              <a:rPr lang="en-US" sz="2400" dirty="0" smtClean="0">
                <a:latin typeface="Lucida Console" pitchFamily="49" charset="0"/>
              </a:rPr>
              <a:t>;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96200" y="1371600"/>
            <a:ext cx="1295400" cy="3124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29200" y="1143000"/>
            <a:ext cx="1295400" cy="3124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8387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2800" y="4800600"/>
            <a:ext cx="32004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if (!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fork()</a:t>
            </a:r>
            <a:r>
              <a:rPr lang="en-US" sz="2400" dirty="0" smtClean="0">
                <a:solidFill>
                  <a:srgbClr val="C00000"/>
                </a:solidFill>
                <a:latin typeface="Lucida Console" pitchFamily="49" charset="0"/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  </a:t>
            </a:r>
            <a:r>
              <a:rPr lang="en-US" sz="2400" dirty="0" smtClean="0">
                <a:latin typeface="Lucida Console" pitchFamily="49" charset="0"/>
              </a:rPr>
              <a:t>f(x);</a:t>
            </a:r>
          </a:p>
          <a:p>
            <a:r>
              <a:rPr lang="en-US" sz="2400" dirty="0" smtClean="0">
                <a:latin typeface="Lucida Console" pitchFamily="49" charset="0"/>
              </a:rPr>
              <a:t>if (!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fork())</a:t>
            </a:r>
          </a:p>
          <a:p>
            <a:r>
              <a:rPr lang="en-US" sz="2400" dirty="0" smtClean="0">
                <a:latin typeface="Lucida Console" pitchFamily="49" charset="0"/>
              </a:rPr>
              <a:t> 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// check</a:t>
            </a:r>
            <a:r>
              <a:rPr lang="en-US" sz="2400" dirty="0" smtClean="0">
                <a:latin typeface="Lucida Console" pitchFamily="49" charset="0"/>
              </a:rPr>
              <a:t>;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96200" y="1371600"/>
            <a:ext cx="1295400" cy="3124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29200" y="1143000"/>
            <a:ext cx="1295400" cy="3124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8387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2800" y="4800600"/>
            <a:ext cx="32004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if (!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fork()</a:t>
            </a:r>
            <a:r>
              <a:rPr lang="en-US" sz="2400" dirty="0" smtClean="0">
                <a:solidFill>
                  <a:srgbClr val="C00000"/>
                </a:solidFill>
                <a:latin typeface="Lucida Console" pitchFamily="49" charset="0"/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  </a:t>
            </a:r>
            <a:r>
              <a:rPr lang="en-US" sz="2400" dirty="0" smtClean="0">
                <a:latin typeface="Lucida Console" pitchFamily="49" charset="0"/>
              </a:rPr>
              <a:t>f(x);</a:t>
            </a:r>
          </a:p>
          <a:p>
            <a:r>
              <a:rPr lang="en-US" sz="2400" dirty="0" smtClean="0">
                <a:latin typeface="Lucida Console" pitchFamily="49" charset="0"/>
              </a:rPr>
              <a:t>if (!</a:t>
            </a:r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fork())</a:t>
            </a:r>
          </a:p>
          <a:p>
            <a:r>
              <a:rPr lang="en-US" sz="2400" dirty="0" smtClean="0">
                <a:latin typeface="Lucida Console" pitchFamily="49" charset="0"/>
              </a:rPr>
              <a:t>  g(y);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Lucida Console" pitchFamily="49" charset="0"/>
              </a:rPr>
              <a:t>// check</a:t>
            </a:r>
            <a:r>
              <a:rPr lang="en-US" sz="2400" dirty="0" smtClean="0">
                <a:latin typeface="Lucida Console" pitchFamily="49" charset="0"/>
              </a:rPr>
              <a:t>;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81000" y="47244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Note: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r>
              <a:rPr lang="en-US" sz="4000" b="1" dirty="0" smtClean="0">
                <a:solidFill>
                  <a:srgbClr val="92D050"/>
                </a:solidFill>
              </a:rPr>
              <a:t>Nested threads ok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4572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 bwMode="auto">
          <a:xfrm>
            <a:off x="7696200" y="13716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29200" y="1143000"/>
            <a:ext cx="1295400" cy="3124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57600" y="7620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33" name="TextBox 732"/>
          <p:cNvSpPr txBox="1"/>
          <p:nvPr/>
        </p:nvSpPr>
        <p:spPr>
          <a:xfrm>
            <a:off x="304800" y="754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</a:t>
            </a:r>
            <a:endParaRPr lang="en-US" sz="4400" b="1" dirty="0"/>
          </a:p>
        </p:txBody>
      </p:sp>
      <p:pic>
        <p:nvPicPr>
          <p:cNvPr id="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"/>
            <a:ext cx="2231136" cy="16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670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5334000" y="13716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077200" y="1676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Lucida Sans Typewriter" pitchFamily="49" charset="0"/>
              </a:rPr>
              <a:t>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 rot="5400000">
            <a:off x="5981700" y="764708"/>
            <a:ext cx="340192" cy="873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743700" y="1257300"/>
            <a:ext cx="2286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2" idx="6"/>
            <a:endCxn id="12" idx="2"/>
          </p:cNvCxnSpPr>
          <p:nvPr/>
        </p:nvCxnSpPr>
        <p:spPr bwMode="auto">
          <a:xfrm>
            <a:off x="7239000" y="1752600"/>
            <a:ext cx="838200" cy="3048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25" idx="0"/>
          </p:cNvCxnSpPr>
          <p:nvPr/>
        </p:nvCxnSpPr>
        <p:spPr bwMode="auto">
          <a:xfrm rot="5400000">
            <a:off x="5982494" y="3009900"/>
            <a:ext cx="1751806" cy="794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0" y="22860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4000" y="32004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077200" y="25908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77200" y="3505200"/>
            <a:ext cx="762000" cy="7620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Typewriter" pitchFamily="49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3810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(x)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77000" y="13716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spawn</a:t>
            </a:r>
            <a:b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 Typewriter" pitchFamily="49" charset="0"/>
              </a:rPr>
              <a:t>(y)</a:t>
            </a:r>
          </a:p>
        </p:txBody>
      </p:sp>
      <p:cxnSp>
        <p:nvCxnSpPr>
          <p:cNvPr id="23" name="Straight Arrow Connector 22"/>
          <p:cNvCxnSpPr>
            <a:stCxn id="11" idx="4"/>
            <a:endCxn id="17" idx="0"/>
          </p:cNvCxnSpPr>
          <p:nvPr/>
        </p:nvCxnSpPr>
        <p:spPr bwMode="auto">
          <a:xfrm rot="5400000">
            <a:off x="5638800" y="22098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4"/>
            <a:endCxn id="18" idx="0"/>
          </p:cNvCxnSpPr>
          <p:nvPr/>
        </p:nvCxnSpPr>
        <p:spPr bwMode="auto">
          <a:xfrm rot="5400000">
            <a:off x="5638800" y="31242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477000" y="3886200"/>
            <a:ext cx="7620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Lucida Sans Typewriter" pitchFamily="49" charset="0"/>
              </a:rPr>
              <a:t>sync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Sans Typewriter" pitchFamily="49" charset="0"/>
            </a:endParaRPr>
          </a:p>
        </p:txBody>
      </p:sp>
      <p:cxnSp>
        <p:nvCxnSpPr>
          <p:cNvPr id="26" name="Straight Arrow Connector 25"/>
          <p:cNvCxnSpPr>
            <a:stCxn id="12" idx="4"/>
            <a:endCxn id="19" idx="0"/>
          </p:cNvCxnSpPr>
          <p:nvPr/>
        </p:nvCxnSpPr>
        <p:spPr bwMode="auto">
          <a:xfrm rot="5400000">
            <a:off x="8382000" y="25146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9" idx="4"/>
            <a:endCxn id="20" idx="0"/>
          </p:cNvCxnSpPr>
          <p:nvPr/>
        </p:nvCxnSpPr>
        <p:spPr bwMode="auto">
          <a:xfrm rot="5400000">
            <a:off x="8382000" y="3429000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0" idx="2"/>
            <a:endCxn id="25" idx="6"/>
          </p:cNvCxnSpPr>
          <p:nvPr/>
        </p:nvCxnSpPr>
        <p:spPr bwMode="auto">
          <a:xfrm rot="10800000" flipV="1">
            <a:off x="7239000" y="3886200"/>
            <a:ext cx="838200" cy="38100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8" idx="5"/>
          </p:cNvCxnSpPr>
          <p:nvPr/>
        </p:nvCxnSpPr>
        <p:spPr bwMode="auto">
          <a:xfrm rot="16200000" flipH="1">
            <a:off x="6098708" y="3736508"/>
            <a:ext cx="263992" cy="492592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6782594" y="4723606"/>
            <a:ext cx="152400" cy="158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905000" y="3429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mmap</a:t>
            </a:r>
            <a:endParaRPr lang="en-US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de Mas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894</Words>
  <Application>Microsoft Office PowerPoint</Application>
  <PresentationFormat>On-screen Show (4:3)</PresentationFormat>
  <Paragraphs>479</Paragraphs>
  <Slides>118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19" baseType="lpstr">
      <vt:lpstr>Slide Master</vt:lpstr>
      <vt:lpstr>Grace: Safe Multithreaded Programming for C/C++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emery</dc:creator>
  <cp:lastModifiedBy>emery</cp:lastModifiedBy>
  <cp:revision>125</cp:revision>
  <dcterms:created xsi:type="dcterms:W3CDTF">2008-09-29T20:08:00Z</dcterms:created>
  <dcterms:modified xsi:type="dcterms:W3CDTF">2009-05-28T16:53:39Z</dcterms:modified>
</cp:coreProperties>
</file>